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35" r:id="rId6"/>
    <p:sldMasterId id="2147483761" r:id="rId7"/>
    <p:sldMasterId id="2147483775" r:id="rId8"/>
    <p:sldMasterId id="2147483913" r:id="rId9"/>
    <p:sldMasterId id="2147483929" r:id="rId10"/>
    <p:sldMasterId id="2147483931" r:id="rId11"/>
    <p:sldMasterId id="2147483943" r:id="rId12"/>
    <p:sldMasterId id="2147483955" r:id="rId13"/>
    <p:sldMasterId id="2147483967" r:id="rId14"/>
    <p:sldMasterId id="2147483979" r:id="rId15"/>
  </p:sldMasterIdLst>
  <p:notesMasterIdLst>
    <p:notesMasterId r:id="rId100"/>
  </p:notesMasterIdLst>
  <p:sldIdLst>
    <p:sldId id="260" r:id="rId16"/>
    <p:sldId id="261"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396" r:id="rId31"/>
    <p:sldId id="386" r:id="rId32"/>
    <p:sldId id="279" r:id="rId33"/>
    <p:sldId id="293" r:id="rId34"/>
    <p:sldId id="294" r:id="rId35"/>
    <p:sldId id="295" r:id="rId36"/>
    <p:sldId id="296" r:id="rId37"/>
    <p:sldId id="297" r:id="rId38"/>
    <p:sldId id="299" r:id="rId39"/>
    <p:sldId id="300" r:id="rId40"/>
    <p:sldId id="301" r:id="rId41"/>
    <p:sldId id="302" r:id="rId42"/>
    <p:sldId id="303" r:id="rId43"/>
    <p:sldId id="304" r:id="rId44"/>
    <p:sldId id="305" r:id="rId45"/>
    <p:sldId id="306" r:id="rId46"/>
    <p:sldId id="307" r:id="rId47"/>
    <p:sldId id="309" r:id="rId48"/>
    <p:sldId id="311" r:id="rId49"/>
    <p:sldId id="310" r:id="rId50"/>
    <p:sldId id="421" r:id="rId51"/>
    <p:sldId id="422"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58" r:id="rId88"/>
    <p:sldId id="459" r:id="rId89"/>
    <p:sldId id="460" r:id="rId90"/>
    <p:sldId id="461" r:id="rId91"/>
    <p:sldId id="462" r:id="rId92"/>
    <p:sldId id="463" r:id="rId93"/>
    <p:sldId id="464" r:id="rId94"/>
    <p:sldId id="465" r:id="rId95"/>
    <p:sldId id="466" r:id="rId96"/>
    <p:sldId id="467" r:id="rId97"/>
    <p:sldId id="468" r:id="rId98"/>
    <p:sldId id="469" r:id="rId99"/>
  </p:sldIdLst>
  <p:sldSz cx="9144000" cy="6858000" type="screen4x3"/>
  <p:notesSz cx="6858000" cy="9144000"/>
  <p:defaultText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23162" autoAdjust="0"/>
    <p:restoredTop sz="94648"/>
  </p:normalViewPr>
  <p:slideViewPr>
    <p:cSldViewPr>
      <p:cViewPr varScale="1">
        <p:scale>
          <a:sx n="75" d="100"/>
          <a:sy n="75" d="100"/>
        </p:scale>
        <p:origin x="-1350" y="-84"/>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722B1-D31C-4F9B-9A7D-992951B96E90}" type="datetimeFigureOut">
              <a:rPr lang="en-US" smtClean="0"/>
              <a:pPr/>
              <a:t>4/26/2017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6CCEF-894B-4323-8987-FF3FBE064AF6}" type="slidenum">
              <a:rPr lang="en-US" smtClean="0"/>
              <a:pPr/>
              <a:t>‹#›</a:t>
            </a:fld>
            <a:endParaRPr lang="en-US" dirty="0"/>
          </a:p>
        </p:txBody>
      </p:sp>
    </p:spTree>
    <p:extLst>
      <p:ext uri="{BB962C8B-B14F-4D97-AF65-F5344CB8AC3E}">
        <p14:creationId xmlns:p14="http://schemas.microsoft.com/office/powerpoint/2010/main" val="590995282"/>
      </p:ext>
    </p:extLst>
  </p:cSld>
  <p:clrMap bg1="lt1" tx1="dk1" bg2="lt2" tx2="dk2" accent1="accent1" accent2="accent2" accent3="accent3" accent4="accent4" accent5="accent5" accent6="accent6" hlink="hlink" folHlink="folHlink"/>
  <p:notesStyle>
    <a:lvl1pPr marL="0" algn="l" defTabSz="913748" rtl="0" eaLnBrk="1" latinLnBrk="0" hangingPunct="1">
      <a:defRPr sz="1200" kern="1200">
        <a:solidFill>
          <a:schemeClr val="tx1"/>
        </a:solidFill>
        <a:latin typeface="+mn-lt"/>
        <a:ea typeface="+mn-ea"/>
        <a:cs typeface="+mn-cs"/>
      </a:defRPr>
    </a:lvl1pPr>
    <a:lvl2pPr marL="456854" algn="l" defTabSz="913748" rtl="0" eaLnBrk="1" latinLnBrk="0" hangingPunct="1">
      <a:defRPr sz="1200" kern="1200">
        <a:solidFill>
          <a:schemeClr val="tx1"/>
        </a:solidFill>
        <a:latin typeface="+mn-lt"/>
        <a:ea typeface="+mn-ea"/>
        <a:cs typeface="+mn-cs"/>
      </a:defRPr>
    </a:lvl2pPr>
    <a:lvl3pPr marL="913748" algn="l" defTabSz="913748" rtl="0" eaLnBrk="1" latinLnBrk="0" hangingPunct="1">
      <a:defRPr sz="1200" kern="1200">
        <a:solidFill>
          <a:schemeClr val="tx1"/>
        </a:solidFill>
        <a:latin typeface="+mn-lt"/>
        <a:ea typeface="+mn-ea"/>
        <a:cs typeface="+mn-cs"/>
      </a:defRPr>
    </a:lvl3pPr>
    <a:lvl4pPr marL="1370614" algn="l" defTabSz="913748" rtl="0" eaLnBrk="1" latinLnBrk="0" hangingPunct="1">
      <a:defRPr sz="1200" kern="1200">
        <a:solidFill>
          <a:schemeClr val="tx1"/>
        </a:solidFill>
        <a:latin typeface="+mn-lt"/>
        <a:ea typeface="+mn-ea"/>
        <a:cs typeface="+mn-cs"/>
      </a:defRPr>
    </a:lvl4pPr>
    <a:lvl5pPr marL="1827494" algn="l" defTabSz="913748" rtl="0" eaLnBrk="1" latinLnBrk="0" hangingPunct="1">
      <a:defRPr sz="1200" kern="1200">
        <a:solidFill>
          <a:schemeClr val="tx1"/>
        </a:solidFill>
        <a:latin typeface="+mn-lt"/>
        <a:ea typeface="+mn-ea"/>
        <a:cs typeface="+mn-cs"/>
      </a:defRPr>
    </a:lvl5pPr>
    <a:lvl6pPr marL="2284347" algn="l" defTabSz="913748" rtl="0" eaLnBrk="1" latinLnBrk="0" hangingPunct="1">
      <a:defRPr sz="1200" kern="1200">
        <a:solidFill>
          <a:schemeClr val="tx1"/>
        </a:solidFill>
        <a:latin typeface="+mn-lt"/>
        <a:ea typeface="+mn-ea"/>
        <a:cs typeface="+mn-cs"/>
      </a:defRPr>
    </a:lvl6pPr>
    <a:lvl7pPr marL="2741201" algn="l" defTabSz="913748" rtl="0" eaLnBrk="1" latinLnBrk="0" hangingPunct="1">
      <a:defRPr sz="1200" kern="1200">
        <a:solidFill>
          <a:schemeClr val="tx1"/>
        </a:solidFill>
        <a:latin typeface="+mn-lt"/>
        <a:ea typeface="+mn-ea"/>
        <a:cs typeface="+mn-cs"/>
      </a:defRPr>
    </a:lvl7pPr>
    <a:lvl8pPr marL="3198080" algn="l" defTabSz="913748" rtl="0" eaLnBrk="1" latinLnBrk="0" hangingPunct="1">
      <a:defRPr sz="1200" kern="1200">
        <a:solidFill>
          <a:schemeClr val="tx1"/>
        </a:solidFill>
        <a:latin typeface="+mn-lt"/>
        <a:ea typeface="+mn-ea"/>
        <a:cs typeface="+mn-cs"/>
      </a:defRPr>
    </a:lvl8pPr>
    <a:lvl9pPr marL="3654947" algn="l" defTabSz="9137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Similar to getting stuck on the dot.</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769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Oh, this is  bad</a:t>
            </a:r>
            <a:r>
              <a:rPr lang="en-US" baseline="0" dirty="0" smtClean="0"/>
              <a:t> thought process. No one owes anyone anything before earning it. This especially happens when someone who works for another for pay, creates abreak through that makes the company very profitable. The inventor who is getting paid to invent feels they have been short changed,</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336188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Of course you have something to lose, Remember the “Risk vs Reward scenario” </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48252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 hear this a lot. UFOs work hard, they really do. They are working their plan and not the UFO proven business plan. I sometimes say to a fellow UFO that is not following the proven systems to “Hurry Up and Fail”</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545421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Remember, there is someone that always has it worse than you. Then once again, can you over come the challenge.</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66384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May have add some failures</a:t>
            </a:r>
            <a:r>
              <a:rPr lang="en-US" baseline="0" dirty="0" smtClean="0"/>
              <a:t> in their life, maybe more than most. This is not a bad thing, maybe just learned ways that didn’t work</a:t>
            </a:r>
            <a:endParaRPr lang="en-US" dirty="0"/>
          </a:p>
        </p:txBody>
      </p:sp>
      <p:sp>
        <p:nvSpPr>
          <p:cNvPr id="4" name="Slide Number Placeholder 3"/>
          <p:cNvSpPr>
            <a:spLocks noGrp="1"/>
          </p:cNvSpPr>
          <p:nvPr>
            <p:ph type="sldNum" sz="quarter" idx="10"/>
          </p:nvPr>
        </p:nvSpPr>
        <p:spPr/>
        <p:txBody>
          <a:bodyPr/>
          <a:lstStyle/>
          <a:p>
            <a:fld id="{132843F2-4D22-42D0-B53D-A72019740B3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4427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Change to Taiwan Shop.com page</a:t>
            </a:r>
            <a:endParaRPr lang="en-US" dirty="0"/>
          </a:p>
        </p:txBody>
      </p:sp>
      <p:sp>
        <p:nvSpPr>
          <p:cNvPr id="4" name="Slide Number Placeholder 3"/>
          <p:cNvSpPr>
            <a:spLocks noGrp="1"/>
          </p:cNvSpPr>
          <p:nvPr>
            <p:ph type="sldNum" sz="quarter" idx="10"/>
          </p:nvPr>
        </p:nvSpPr>
        <p:spPr/>
        <p:txBody>
          <a:bodyPr/>
          <a:lstStyle/>
          <a:p>
            <a:fld id="{ED06CCEF-894B-4323-8987-FF3FBE064AF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24952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54" indent="0" algn="ctr">
              <a:buNone/>
              <a:defRPr>
                <a:solidFill>
                  <a:schemeClr val="tx1">
                    <a:tint val="75000"/>
                  </a:schemeClr>
                </a:solidFill>
              </a:defRPr>
            </a:lvl2pPr>
            <a:lvl3pPr marL="913748" indent="0" algn="ctr">
              <a:buNone/>
              <a:defRPr>
                <a:solidFill>
                  <a:schemeClr val="tx1">
                    <a:tint val="75000"/>
                  </a:schemeClr>
                </a:solidFill>
              </a:defRPr>
            </a:lvl3pPr>
            <a:lvl4pPr marL="1370614" indent="0" algn="ctr">
              <a:buNone/>
              <a:defRPr>
                <a:solidFill>
                  <a:schemeClr val="tx1">
                    <a:tint val="75000"/>
                  </a:schemeClr>
                </a:solidFill>
              </a:defRPr>
            </a:lvl4pPr>
            <a:lvl5pPr marL="1827494" indent="0" algn="ctr">
              <a:buNone/>
              <a:defRPr>
                <a:solidFill>
                  <a:schemeClr val="tx1">
                    <a:tint val="75000"/>
                  </a:schemeClr>
                </a:solidFill>
              </a:defRPr>
            </a:lvl5pPr>
            <a:lvl6pPr marL="2284347" indent="0" algn="ctr">
              <a:buNone/>
              <a:defRPr>
                <a:solidFill>
                  <a:schemeClr val="tx1">
                    <a:tint val="75000"/>
                  </a:schemeClr>
                </a:solidFill>
              </a:defRPr>
            </a:lvl6pPr>
            <a:lvl7pPr marL="2741201" indent="0" algn="ctr">
              <a:buNone/>
              <a:defRPr>
                <a:solidFill>
                  <a:schemeClr val="tx1">
                    <a:tint val="75000"/>
                  </a:schemeClr>
                </a:solidFill>
              </a:defRPr>
            </a:lvl7pPr>
            <a:lvl8pPr marL="3198080" indent="0" algn="ctr">
              <a:buNone/>
              <a:defRPr>
                <a:solidFill>
                  <a:schemeClr val="tx1">
                    <a:tint val="75000"/>
                  </a:schemeClr>
                </a:solidFill>
              </a:defRPr>
            </a:lvl8pPr>
            <a:lvl9pPr marL="3654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350212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335794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7309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3"/>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813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080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64275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4226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0" indent="0">
              <a:buNone/>
              <a:defRPr sz="2800"/>
            </a:lvl2pPr>
            <a:lvl3pPr marL="914040" indent="0">
              <a:buNone/>
              <a:defRPr sz="2400"/>
            </a:lvl3pPr>
            <a:lvl4pPr marL="1371056" indent="0">
              <a:buNone/>
              <a:defRPr sz="2000"/>
            </a:lvl4pPr>
            <a:lvl5pPr marL="1828079" indent="0">
              <a:buNone/>
              <a:defRPr sz="2000"/>
            </a:lvl5pPr>
            <a:lvl6pPr marL="2285088" indent="0">
              <a:buNone/>
              <a:defRPr sz="2000"/>
            </a:lvl6pPr>
            <a:lvl7pPr marL="2742098" indent="0">
              <a:buNone/>
              <a:defRPr sz="2000"/>
            </a:lvl7pPr>
            <a:lvl8pPr marL="3199120" indent="0">
              <a:buNone/>
              <a:defRPr sz="2000"/>
            </a:lvl8pPr>
            <a:lvl9pPr marL="3656137" indent="0">
              <a:buNone/>
              <a:defRPr sz="2000"/>
            </a:lvl9pPr>
          </a:lstStyle>
          <a:p>
            <a:endParaRPr lang="en-US" dirty="0"/>
          </a:p>
        </p:txBody>
      </p:sp>
      <p:sp>
        <p:nvSpPr>
          <p:cNvPr id="4" name="Text Placeholder 3"/>
          <p:cNvSpPr>
            <a:spLocks noGrp="1"/>
          </p:cNvSpPr>
          <p:nvPr>
            <p:ph type="body" sz="half" idx="2"/>
          </p:nvPr>
        </p:nvSpPr>
        <p:spPr>
          <a:xfrm>
            <a:off x="1792288" y="5367359"/>
            <a:ext cx="5486400" cy="804863"/>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10663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00328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21620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79" indent="0" algn="ctr">
              <a:buNone/>
              <a:defRPr>
                <a:solidFill>
                  <a:schemeClr val="tx1">
                    <a:tint val="75000"/>
                  </a:schemeClr>
                </a:solidFill>
              </a:defRPr>
            </a:lvl5pPr>
            <a:lvl6pPr marL="2285088" indent="0" algn="ctr">
              <a:buNone/>
              <a:defRPr>
                <a:solidFill>
                  <a:schemeClr val="tx1">
                    <a:tint val="75000"/>
                  </a:schemeClr>
                </a:solidFill>
              </a:defRPr>
            </a:lvl6pPr>
            <a:lvl7pPr marL="2742098"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6955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80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22352462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1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79" indent="0">
              <a:buNone/>
              <a:defRPr sz="1400">
                <a:solidFill>
                  <a:schemeClr val="tx1">
                    <a:tint val="75000"/>
                  </a:schemeClr>
                </a:solidFill>
              </a:defRPr>
            </a:lvl5pPr>
            <a:lvl6pPr marL="2285088" indent="0">
              <a:buNone/>
              <a:defRPr sz="1400">
                <a:solidFill>
                  <a:schemeClr val="tx1">
                    <a:tint val="75000"/>
                  </a:schemeClr>
                </a:solidFill>
              </a:defRPr>
            </a:lvl6pPr>
            <a:lvl7pPr marL="2742098"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4144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7923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3"/>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783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744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6467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539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0" indent="0">
              <a:buNone/>
              <a:defRPr sz="2800"/>
            </a:lvl2pPr>
            <a:lvl3pPr marL="914040" indent="0">
              <a:buNone/>
              <a:defRPr sz="2400"/>
            </a:lvl3pPr>
            <a:lvl4pPr marL="1371056" indent="0">
              <a:buNone/>
              <a:defRPr sz="2000"/>
            </a:lvl4pPr>
            <a:lvl5pPr marL="1828079" indent="0">
              <a:buNone/>
              <a:defRPr sz="2000"/>
            </a:lvl5pPr>
            <a:lvl6pPr marL="2285088" indent="0">
              <a:buNone/>
              <a:defRPr sz="2000"/>
            </a:lvl6pPr>
            <a:lvl7pPr marL="2742098" indent="0">
              <a:buNone/>
              <a:defRPr sz="2000"/>
            </a:lvl7pPr>
            <a:lvl8pPr marL="3199120" indent="0">
              <a:buNone/>
              <a:defRPr sz="2000"/>
            </a:lvl8pPr>
            <a:lvl9pPr marL="3656137" indent="0">
              <a:buNone/>
              <a:defRPr sz="2000"/>
            </a:lvl9pPr>
          </a:lstStyle>
          <a:p>
            <a:endParaRPr lang="en-US" dirty="0"/>
          </a:p>
        </p:txBody>
      </p:sp>
      <p:sp>
        <p:nvSpPr>
          <p:cNvPr id="4" name="Text Placeholder 3"/>
          <p:cNvSpPr>
            <a:spLocks noGrp="1"/>
          </p:cNvSpPr>
          <p:nvPr>
            <p:ph type="body" sz="half" idx="2"/>
          </p:nvPr>
        </p:nvSpPr>
        <p:spPr>
          <a:xfrm>
            <a:off x="1792288" y="5367359"/>
            <a:ext cx="5486400" cy="804863"/>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83738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55723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807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54" indent="0" algn="ctr">
              <a:buNone/>
              <a:defRPr>
                <a:solidFill>
                  <a:schemeClr val="tx1">
                    <a:tint val="75000"/>
                  </a:schemeClr>
                </a:solidFill>
              </a:defRPr>
            </a:lvl2pPr>
            <a:lvl3pPr marL="913748" indent="0" algn="ctr">
              <a:buNone/>
              <a:defRPr>
                <a:solidFill>
                  <a:schemeClr val="tx1">
                    <a:tint val="75000"/>
                  </a:schemeClr>
                </a:solidFill>
              </a:defRPr>
            </a:lvl3pPr>
            <a:lvl4pPr marL="1370614" indent="0" algn="ctr">
              <a:buNone/>
              <a:defRPr>
                <a:solidFill>
                  <a:schemeClr val="tx1">
                    <a:tint val="75000"/>
                  </a:schemeClr>
                </a:solidFill>
              </a:defRPr>
            </a:lvl4pPr>
            <a:lvl5pPr marL="1827494" indent="0" algn="ctr">
              <a:buNone/>
              <a:defRPr>
                <a:solidFill>
                  <a:schemeClr val="tx1">
                    <a:tint val="75000"/>
                  </a:schemeClr>
                </a:solidFill>
              </a:defRPr>
            </a:lvl5pPr>
            <a:lvl6pPr marL="2284347" indent="0" algn="ctr">
              <a:buNone/>
              <a:defRPr>
                <a:solidFill>
                  <a:schemeClr val="tx1">
                    <a:tint val="75000"/>
                  </a:schemeClr>
                </a:solidFill>
              </a:defRPr>
            </a:lvl6pPr>
            <a:lvl7pPr marL="2741201" indent="0" algn="ctr">
              <a:buNone/>
              <a:defRPr>
                <a:solidFill>
                  <a:schemeClr val="tx1">
                    <a:tint val="75000"/>
                  </a:schemeClr>
                </a:solidFill>
              </a:defRPr>
            </a:lvl7pPr>
            <a:lvl8pPr marL="3198080" indent="0" algn="ctr">
              <a:buNone/>
              <a:defRPr>
                <a:solidFill>
                  <a:schemeClr val="tx1">
                    <a:tint val="75000"/>
                  </a:schemeClr>
                </a:solidFill>
              </a:defRPr>
            </a:lvl8pPr>
            <a:lvl9pPr marL="3654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641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86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54" indent="0">
              <a:buNone/>
              <a:defRPr sz="1800">
                <a:solidFill>
                  <a:schemeClr val="tx1">
                    <a:tint val="75000"/>
                  </a:schemeClr>
                </a:solidFill>
              </a:defRPr>
            </a:lvl2pPr>
            <a:lvl3pPr marL="913748" indent="0">
              <a:buNone/>
              <a:defRPr sz="1600">
                <a:solidFill>
                  <a:schemeClr val="tx1">
                    <a:tint val="75000"/>
                  </a:schemeClr>
                </a:solidFill>
              </a:defRPr>
            </a:lvl3pPr>
            <a:lvl4pPr marL="1370614" indent="0">
              <a:buNone/>
              <a:defRPr sz="1400">
                <a:solidFill>
                  <a:schemeClr val="tx1">
                    <a:tint val="75000"/>
                  </a:schemeClr>
                </a:solidFill>
              </a:defRPr>
            </a:lvl4pPr>
            <a:lvl5pPr marL="1827494" indent="0">
              <a:buNone/>
              <a:defRPr sz="1400">
                <a:solidFill>
                  <a:schemeClr val="tx1">
                    <a:tint val="75000"/>
                  </a:schemeClr>
                </a:solidFill>
              </a:defRPr>
            </a:lvl5pPr>
            <a:lvl6pPr marL="2284347" indent="0">
              <a:buNone/>
              <a:defRPr sz="1400">
                <a:solidFill>
                  <a:schemeClr val="tx1">
                    <a:tint val="75000"/>
                  </a:schemeClr>
                </a:solidFill>
              </a:defRPr>
            </a:lvl6pPr>
            <a:lvl7pPr marL="2741201" indent="0">
              <a:buNone/>
              <a:defRPr sz="1400">
                <a:solidFill>
                  <a:schemeClr val="tx1">
                    <a:tint val="75000"/>
                  </a:schemeClr>
                </a:solidFill>
              </a:defRPr>
            </a:lvl7pPr>
            <a:lvl8pPr marL="3198080" indent="0">
              <a:buNone/>
              <a:defRPr sz="1400">
                <a:solidFill>
                  <a:schemeClr val="tx1">
                    <a:tint val="75000"/>
                  </a:schemeClr>
                </a:solidFill>
              </a:defRPr>
            </a:lvl8pPr>
            <a:lvl9pPr marL="36549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92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24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689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834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649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590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3629003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endParaRPr lang="en-US" dirty="0"/>
          </a:p>
        </p:txBody>
      </p:sp>
      <p:sp>
        <p:nvSpPr>
          <p:cNvPr id="4" name="Text Placeholder 3"/>
          <p:cNvSpPr>
            <a:spLocks noGrp="1"/>
          </p:cNvSpPr>
          <p:nvPr>
            <p:ph type="body" sz="half" idx="2"/>
          </p:nvPr>
        </p:nvSpPr>
        <p:spPr>
          <a:xfrm>
            <a:off x="1792288" y="5367593"/>
            <a:ext cx="5486400" cy="8048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383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6007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31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54" indent="0" algn="ctr">
              <a:buNone/>
              <a:defRPr>
                <a:solidFill>
                  <a:schemeClr val="tx1">
                    <a:tint val="75000"/>
                  </a:schemeClr>
                </a:solidFill>
              </a:defRPr>
            </a:lvl2pPr>
            <a:lvl3pPr marL="913748" indent="0" algn="ctr">
              <a:buNone/>
              <a:defRPr>
                <a:solidFill>
                  <a:schemeClr val="tx1">
                    <a:tint val="75000"/>
                  </a:schemeClr>
                </a:solidFill>
              </a:defRPr>
            </a:lvl3pPr>
            <a:lvl4pPr marL="1370614" indent="0" algn="ctr">
              <a:buNone/>
              <a:defRPr>
                <a:solidFill>
                  <a:schemeClr val="tx1">
                    <a:tint val="75000"/>
                  </a:schemeClr>
                </a:solidFill>
              </a:defRPr>
            </a:lvl4pPr>
            <a:lvl5pPr marL="1827494" indent="0" algn="ctr">
              <a:buNone/>
              <a:defRPr>
                <a:solidFill>
                  <a:schemeClr val="tx1">
                    <a:tint val="75000"/>
                  </a:schemeClr>
                </a:solidFill>
              </a:defRPr>
            </a:lvl5pPr>
            <a:lvl6pPr marL="2284347" indent="0" algn="ctr">
              <a:buNone/>
              <a:defRPr>
                <a:solidFill>
                  <a:schemeClr val="tx1">
                    <a:tint val="75000"/>
                  </a:schemeClr>
                </a:solidFill>
              </a:defRPr>
            </a:lvl6pPr>
            <a:lvl7pPr marL="2741201" indent="0" algn="ctr">
              <a:buNone/>
              <a:defRPr>
                <a:solidFill>
                  <a:schemeClr val="tx1">
                    <a:tint val="75000"/>
                  </a:schemeClr>
                </a:solidFill>
              </a:defRPr>
            </a:lvl7pPr>
            <a:lvl8pPr marL="3198080" indent="0" algn="ctr">
              <a:buNone/>
              <a:defRPr>
                <a:solidFill>
                  <a:schemeClr val="tx1">
                    <a:tint val="75000"/>
                  </a:schemeClr>
                </a:solidFill>
              </a:defRPr>
            </a:lvl8pPr>
            <a:lvl9pPr marL="3654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7709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2999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54" indent="0">
              <a:buNone/>
              <a:defRPr sz="1800">
                <a:solidFill>
                  <a:schemeClr val="tx1">
                    <a:tint val="75000"/>
                  </a:schemeClr>
                </a:solidFill>
              </a:defRPr>
            </a:lvl2pPr>
            <a:lvl3pPr marL="913748" indent="0">
              <a:buNone/>
              <a:defRPr sz="1600">
                <a:solidFill>
                  <a:schemeClr val="tx1">
                    <a:tint val="75000"/>
                  </a:schemeClr>
                </a:solidFill>
              </a:defRPr>
            </a:lvl3pPr>
            <a:lvl4pPr marL="1370614" indent="0">
              <a:buNone/>
              <a:defRPr sz="1400">
                <a:solidFill>
                  <a:schemeClr val="tx1">
                    <a:tint val="75000"/>
                  </a:schemeClr>
                </a:solidFill>
              </a:defRPr>
            </a:lvl4pPr>
            <a:lvl5pPr marL="1827494" indent="0">
              <a:buNone/>
              <a:defRPr sz="1400">
                <a:solidFill>
                  <a:schemeClr val="tx1">
                    <a:tint val="75000"/>
                  </a:schemeClr>
                </a:solidFill>
              </a:defRPr>
            </a:lvl5pPr>
            <a:lvl6pPr marL="2284347" indent="0">
              <a:buNone/>
              <a:defRPr sz="1400">
                <a:solidFill>
                  <a:schemeClr val="tx1">
                    <a:tint val="75000"/>
                  </a:schemeClr>
                </a:solidFill>
              </a:defRPr>
            </a:lvl6pPr>
            <a:lvl7pPr marL="2741201" indent="0">
              <a:buNone/>
              <a:defRPr sz="1400">
                <a:solidFill>
                  <a:schemeClr val="tx1">
                    <a:tint val="75000"/>
                  </a:schemeClr>
                </a:solidFill>
              </a:defRPr>
            </a:lvl7pPr>
            <a:lvl8pPr marL="3198080" indent="0">
              <a:buNone/>
              <a:defRPr sz="1400">
                <a:solidFill>
                  <a:schemeClr val="tx1">
                    <a:tint val="75000"/>
                  </a:schemeClr>
                </a:solidFill>
              </a:defRPr>
            </a:lvl8pPr>
            <a:lvl9pPr marL="36549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45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346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6348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690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996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54" indent="0">
              <a:buNone/>
              <a:defRPr sz="1800">
                <a:solidFill>
                  <a:schemeClr val="tx1">
                    <a:tint val="75000"/>
                  </a:schemeClr>
                </a:solidFill>
              </a:defRPr>
            </a:lvl2pPr>
            <a:lvl3pPr marL="913748" indent="0">
              <a:buNone/>
              <a:defRPr sz="1600">
                <a:solidFill>
                  <a:schemeClr val="tx1">
                    <a:tint val="75000"/>
                  </a:schemeClr>
                </a:solidFill>
              </a:defRPr>
            </a:lvl3pPr>
            <a:lvl4pPr marL="1370614" indent="0">
              <a:buNone/>
              <a:defRPr sz="1400">
                <a:solidFill>
                  <a:schemeClr val="tx1">
                    <a:tint val="75000"/>
                  </a:schemeClr>
                </a:solidFill>
              </a:defRPr>
            </a:lvl4pPr>
            <a:lvl5pPr marL="1827494" indent="0">
              <a:buNone/>
              <a:defRPr sz="1400">
                <a:solidFill>
                  <a:schemeClr val="tx1">
                    <a:tint val="75000"/>
                  </a:schemeClr>
                </a:solidFill>
              </a:defRPr>
            </a:lvl5pPr>
            <a:lvl6pPr marL="2284347" indent="0">
              <a:buNone/>
              <a:defRPr sz="1400">
                <a:solidFill>
                  <a:schemeClr val="tx1">
                    <a:tint val="75000"/>
                  </a:schemeClr>
                </a:solidFill>
              </a:defRPr>
            </a:lvl6pPr>
            <a:lvl7pPr marL="2741201" indent="0">
              <a:buNone/>
              <a:defRPr sz="1400">
                <a:solidFill>
                  <a:schemeClr val="tx1">
                    <a:tint val="75000"/>
                  </a:schemeClr>
                </a:solidFill>
              </a:defRPr>
            </a:lvl7pPr>
            <a:lvl8pPr marL="3198080" indent="0">
              <a:buNone/>
              <a:defRPr sz="1400">
                <a:solidFill>
                  <a:schemeClr val="tx1">
                    <a:tint val="75000"/>
                  </a:schemeClr>
                </a:solidFill>
              </a:defRPr>
            </a:lvl8pPr>
            <a:lvl9pPr marL="36549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2273494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0908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endParaRPr lang="en-US" dirty="0"/>
          </a:p>
        </p:txBody>
      </p:sp>
      <p:sp>
        <p:nvSpPr>
          <p:cNvPr id="4" name="Text Placeholder 3"/>
          <p:cNvSpPr>
            <a:spLocks noGrp="1"/>
          </p:cNvSpPr>
          <p:nvPr>
            <p:ph type="body" sz="half" idx="2"/>
          </p:nvPr>
        </p:nvSpPr>
        <p:spPr>
          <a:xfrm>
            <a:off x="1792288" y="5367589"/>
            <a:ext cx="5486400" cy="8048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7528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682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7982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33"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133" y="3602037"/>
            <a:ext cx="6858000" cy="1655763"/>
          </a:xfrm>
        </p:spPr>
        <p:txBody>
          <a:bodyPr/>
          <a:lstStyle>
            <a:lvl1pPr marL="0" indent="0" algn="ctr">
              <a:buNone/>
              <a:defRPr sz="2400"/>
            </a:lvl1pPr>
            <a:lvl2pPr marL="456854" indent="0" algn="ctr">
              <a:buNone/>
              <a:defRPr sz="2000"/>
            </a:lvl2pPr>
            <a:lvl3pPr marL="913748" indent="0" algn="ctr">
              <a:buNone/>
              <a:defRPr sz="1800"/>
            </a:lvl3pPr>
            <a:lvl4pPr marL="1370614" indent="0" algn="ctr">
              <a:buNone/>
              <a:defRPr sz="1600"/>
            </a:lvl4pPr>
            <a:lvl5pPr marL="1827494" indent="0" algn="ctr">
              <a:buNone/>
              <a:defRPr sz="1600"/>
            </a:lvl5pPr>
            <a:lvl6pPr marL="2284347" indent="0" algn="ctr">
              <a:buNone/>
              <a:defRPr sz="1600"/>
            </a:lvl6pPr>
            <a:lvl7pPr marL="2741201" indent="0" algn="ctr">
              <a:buNone/>
              <a:defRPr sz="1600"/>
            </a:lvl7pPr>
            <a:lvl8pPr marL="3198080" indent="0" algn="ctr">
              <a:buNone/>
              <a:defRPr sz="1600"/>
            </a:lvl8pPr>
            <a:lvl9pPr marL="365494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323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7909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17"/>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837"/>
            <a:ext cx="7886700" cy="1500187"/>
          </a:xfrm>
        </p:spPr>
        <p:txBody>
          <a:bodyPr/>
          <a:lstStyle>
            <a:lvl1pPr marL="0" indent="0">
              <a:buNone/>
              <a:defRPr sz="2400">
                <a:solidFill>
                  <a:schemeClr val="tx1">
                    <a:tint val="75000"/>
                  </a:schemeClr>
                </a:solidFill>
              </a:defRPr>
            </a:lvl1pPr>
            <a:lvl2pPr marL="456854" indent="0">
              <a:buNone/>
              <a:defRPr sz="2000">
                <a:solidFill>
                  <a:schemeClr val="tx1">
                    <a:tint val="75000"/>
                  </a:schemeClr>
                </a:solidFill>
              </a:defRPr>
            </a:lvl2pPr>
            <a:lvl3pPr marL="913748" indent="0">
              <a:buNone/>
              <a:defRPr sz="1800">
                <a:solidFill>
                  <a:schemeClr val="tx1">
                    <a:tint val="75000"/>
                  </a:schemeClr>
                </a:solidFill>
              </a:defRPr>
            </a:lvl3pPr>
            <a:lvl4pPr marL="1370614" indent="0">
              <a:buNone/>
              <a:defRPr sz="1600">
                <a:solidFill>
                  <a:schemeClr val="tx1">
                    <a:tint val="75000"/>
                  </a:schemeClr>
                </a:solidFill>
              </a:defRPr>
            </a:lvl4pPr>
            <a:lvl5pPr marL="1827494" indent="0">
              <a:buNone/>
              <a:defRPr sz="1600">
                <a:solidFill>
                  <a:schemeClr val="tx1">
                    <a:tint val="75000"/>
                  </a:schemeClr>
                </a:solidFill>
              </a:defRPr>
            </a:lvl5pPr>
            <a:lvl6pPr marL="2284347" indent="0">
              <a:buNone/>
              <a:defRPr sz="1600">
                <a:solidFill>
                  <a:schemeClr val="tx1">
                    <a:tint val="75000"/>
                  </a:schemeClr>
                </a:solidFill>
              </a:defRPr>
            </a:lvl6pPr>
            <a:lvl7pPr marL="2741201" indent="0">
              <a:buNone/>
              <a:defRPr sz="1600">
                <a:solidFill>
                  <a:schemeClr val="tx1">
                    <a:tint val="75000"/>
                  </a:schemeClr>
                </a:solidFill>
              </a:defRPr>
            </a:lvl7pPr>
            <a:lvl8pPr marL="3198080" indent="0">
              <a:buNone/>
              <a:defRPr sz="1600">
                <a:solidFill>
                  <a:schemeClr val="tx1">
                    <a:tint val="75000"/>
                  </a:schemeClr>
                </a:solidFill>
              </a:defRPr>
            </a:lvl8pPr>
            <a:lvl9pPr marL="365494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330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3828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74" y="1681163"/>
            <a:ext cx="3868340" cy="823912"/>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974"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0170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940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1159748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910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6"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70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76" y="2057403"/>
            <a:ext cx="2949178" cy="3811588"/>
          </a:xfrm>
        </p:spPr>
        <p:txBody>
          <a:bodyPr/>
          <a:lstStyle>
            <a:lvl1pPr marL="0" indent="0">
              <a:buNone/>
              <a:defRPr sz="1600"/>
            </a:lvl1pPr>
            <a:lvl2pPr marL="456854" indent="0">
              <a:buNone/>
              <a:defRPr sz="1400"/>
            </a:lvl2pPr>
            <a:lvl3pPr marL="913748" indent="0">
              <a:buNone/>
              <a:defRPr sz="1200"/>
            </a:lvl3pPr>
            <a:lvl4pPr marL="1370614" indent="0">
              <a:buNone/>
              <a:defRPr sz="1000"/>
            </a:lvl4pPr>
            <a:lvl5pPr marL="1827494" indent="0">
              <a:buNone/>
              <a:defRPr sz="1000"/>
            </a:lvl5pPr>
            <a:lvl6pPr marL="2284347" indent="0">
              <a:buNone/>
              <a:defRPr sz="1000"/>
            </a:lvl6pPr>
            <a:lvl7pPr marL="2741201" indent="0">
              <a:buNone/>
              <a:defRPr sz="1000"/>
            </a:lvl7pPr>
            <a:lvl8pPr marL="3198080" indent="0">
              <a:buNone/>
              <a:defRPr sz="1000"/>
            </a:lvl8pPr>
            <a:lvl9pPr marL="365494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0308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6"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705"/>
            <a:ext cx="4629150" cy="4873625"/>
          </a:xfrm>
        </p:spPr>
        <p:txBody>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endParaRPr lang="en-US" dirty="0"/>
          </a:p>
        </p:txBody>
      </p:sp>
      <p:sp>
        <p:nvSpPr>
          <p:cNvPr id="4" name="Text Placeholder 3"/>
          <p:cNvSpPr>
            <a:spLocks noGrp="1"/>
          </p:cNvSpPr>
          <p:nvPr>
            <p:ph type="body" sz="half" idx="2"/>
          </p:nvPr>
        </p:nvSpPr>
        <p:spPr>
          <a:xfrm>
            <a:off x="629976" y="2057403"/>
            <a:ext cx="2949178" cy="3811588"/>
          </a:xfrm>
        </p:spPr>
        <p:txBody>
          <a:bodyPr/>
          <a:lstStyle>
            <a:lvl1pPr marL="0" indent="0">
              <a:buNone/>
              <a:defRPr sz="1600"/>
            </a:lvl1pPr>
            <a:lvl2pPr marL="456854" indent="0">
              <a:buNone/>
              <a:defRPr sz="1400"/>
            </a:lvl2pPr>
            <a:lvl3pPr marL="913748" indent="0">
              <a:buNone/>
              <a:defRPr sz="1200"/>
            </a:lvl3pPr>
            <a:lvl4pPr marL="1370614" indent="0">
              <a:buNone/>
              <a:defRPr sz="1000"/>
            </a:lvl4pPr>
            <a:lvl5pPr marL="1827494" indent="0">
              <a:buNone/>
              <a:defRPr sz="1000"/>
            </a:lvl5pPr>
            <a:lvl6pPr marL="2284347" indent="0">
              <a:buNone/>
              <a:defRPr sz="1000"/>
            </a:lvl6pPr>
            <a:lvl7pPr marL="2741201" indent="0">
              <a:buNone/>
              <a:defRPr sz="1000"/>
            </a:lvl7pPr>
            <a:lvl8pPr marL="3198080" indent="0">
              <a:buNone/>
              <a:defRPr sz="1000"/>
            </a:lvl8pPr>
            <a:lvl9pPr marL="365494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1405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4216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370"/>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370"/>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1201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641" indent="0" algn="ctr">
              <a:buNone/>
              <a:defRPr/>
            </a:lvl2pPr>
            <a:lvl3pPr marL="685307" indent="0" algn="ctr">
              <a:buNone/>
              <a:defRPr/>
            </a:lvl3pPr>
            <a:lvl4pPr marL="1027961" indent="0" algn="ctr">
              <a:buNone/>
              <a:defRPr/>
            </a:lvl4pPr>
            <a:lvl5pPr marL="1370614" indent="0" algn="ctr">
              <a:buNone/>
              <a:defRPr/>
            </a:lvl5pPr>
            <a:lvl6pPr marL="1713281" indent="0" algn="ctr">
              <a:buNone/>
              <a:defRPr/>
            </a:lvl6pPr>
            <a:lvl7pPr marL="2055920" indent="0" algn="ctr">
              <a:buNone/>
              <a:defRPr/>
            </a:lvl7pPr>
            <a:lvl8pPr marL="2398560" indent="0" algn="ctr">
              <a:buNone/>
              <a:defRPr/>
            </a:lvl8pPr>
            <a:lvl9pPr marL="274120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641" indent="0">
              <a:buNone/>
              <a:defRPr sz="1400"/>
            </a:lvl2pPr>
            <a:lvl3pPr marL="685307" indent="0">
              <a:buNone/>
              <a:defRPr sz="1200"/>
            </a:lvl3pPr>
            <a:lvl4pPr marL="1027961" indent="0">
              <a:buNone/>
              <a:defRPr sz="1100"/>
            </a:lvl4pPr>
            <a:lvl5pPr marL="1370614" indent="0">
              <a:buNone/>
              <a:defRPr sz="1100"/>
            </a:lvl5pPr>
            <a:lvl6pPr marL="1713281" indent="0">
              <a:buNone/>
              <a:defRPr sz="1100"/>
            </a:lvl6pPr>
            <a:lvl7pPr marL="2055920" indent="0">
              <a:buNone/>
              <a:defRPr sz="1100"/>
            </a:lvl7pPr>
            <a:lvl8pPr marL="2398560" indent="0">
              <a:buNone/>
              <a:defRPr sz="1100"/>
            </a:lvl8pPr>
            <a:lvl9pPr marL="2741201" indent="0">
              <a:buNone/>
              <a:defRPr sz="1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1876997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297"/>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100"/>
            </a:lvl1pPr>
            <a:lvl2pPr marL="342641" indent="0">
              <a:buNone/>
              <a:defRPr sz="900"/>
            </a:lvl2pPr>
            <a:lvl3pPr marL="685307" indent="0">
              <a:buNone/>
              <a:defRPr sz="800"/>
            </a:lvl3pPr>
            <a:lvl4pPr marL="1027961" indent="0">
              <a:buNone/>
              <a:defRPr sz="700"/>
            </a:lvl4pPr>
            <a:lvl5pPr marL="1370614" indent="0">
              <a:buNone/>
              <a:defRPr sz="700"/>
            </a:lvl5pPr>
            <a:lvl6pPr marL="1713281" indent="0">
              <a:buNone/>
              <a:defRPr sz="700"/>
            </a:lvl6pPr>
            <a:lvl7pPr marL="2055920" indent="0">
              <a:buNone/>
              <a:defRPr sz="700"/>
            </a:lvl7pPr>
            <a:lvl8pPr marL="2398560" indent="0">
              <a:buNone/>
              <a:defRPr sz="700"/>
            </a:lvl8pPr>
            <a:lvl9pPr marL="2741201"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641" indent="0">
              <a:buNone/>
              <a:defRPr sz="2100"/>
            </a:lvl2pPr>
            <a:lvl3pPr marL="685307" indent="0">
              <a:buNone/>
              <a:defRPr sz="1800"/>
            </a:lvl3pPr>
            <a:lvl4pPr marL="1027961" indent="0">
              <a:buNone/>
              <a:defRPr sz="1500"/>
            </a:lvl4pPr>
            <a:lvl5pPr marL="1370614" indent="0">
              <a:buNone/>
              <a:defRPr sz="1500"/>
            </a:lvl5pPr>
            <a:lvl6pPr marL="1713281" indent="0">
              <a:buNone/>
              <a:defRPr sz="1500"/>
            </a:lvl6pPr>
            <a:lvl7pPr marL="2055920" indent="0">
              <a:buNone/>
              <a:defRPr sz="1500"/>
            </a:lvl7pPr>
            <a:lvl8pPr marL="2398560" indent="0">
              <a:buNone/>
              <a:defRPr sz="1500"/>
            </a:lvl8pPr>
            <a:lvl9pPr marL="2741201" indent="0">
              <a:buNone/>
              <a:defRPr sz="15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583"/>
            <a:ext cx="5486400" cy="804863"/>
          </a:xfrm>
        </p:spPr>
        <p:txBody>
          <a:bodyPr/>
          <a:lstStyle>
            <a:lvl1pPr marL="0" indent="0">
              <a:buNone/>
              <a:defRPr sz="1100"/>
            </a:lvl1pPr>
            <a:lvl2pPr marL="342641" indent="0">
              <a:buNone/>
              <a:defRPr sz="900"/>
            </a:lvl2pPr>
            <a:lvl3pPr marL="685307" indent="0">
              <a:buNone/>
              <a:defRPr sz="800"/>
            </a:lvl3pPr>
            <a:lvl4pPr marL="1027961" indent="0">
              <a:buNone/>
              <a:defRPr sz="700"/>
            </a:lvl4pPr>
            <a:lvl5pPr marL="1370614" indent="0">
              <a:buNone/>
              <a:defRPr sz="700"/>
            </a:lvl5pPr>
            <a:lvl6pPr marL="1713281" indent="0">
              <a:buNone/>
              <a:defRPr sz="700"/>
            </a:lvl6pPr>
            <a:lvl7pPr marL="2055920" indent="0">
              <a:buNone/>
              <a:defRPr sz="700"/>
            </a:lvl7pPr>
            <a:lvl8pPr marL="2398560" indent="0">
              <a:buNone/>
              <a:defRPr sz="700"/>
            </a:lvl8pPr>
            <a:lvl9pPr marL="2741201"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2F9624D-372F-EF40-B5A2-300D7A136580}" type="datetimeFigureOut">
              <a:rPr lang="en-US" smtClean="0">
                <a:solidFill>
                  <a:srgbClr val="000000"/>
                </a:solidFill>
              </a:rPr>
              <a:pPr/>
              <a:t>4/26/2017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C70B55-BD3B-8441-8C29-0CC3C27CB34C}" type="slidenum">
              <a:rPr lang="en-US" smtClean="0">
                <a:solidFill>
                  <a:srgbClr val="000000"/>
                </a:solidFill>
              </a:rPr>
              <a:pPr/>
              <a:t>‹#›</a:t>
            </a:fld>
            <a:endParaRPr lang="en-US" dirty="0">
              <a:solidFill>
                <a:srgbClr val="000000"/>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685307">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defTabSz="685307">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739713-5795-416E-9E91-2C37797FC23D}" type="slidenum">
              <a:rPr lang="en-US" smtClean="0">
                <a:solidFill>
                  <a:prstClr val="white">
                    <a:tint val="75000"/>
                  </a:prstClr>
                </a:solidFill>
              </a:rPr>
              <a:pPr>
                <a:defRPr/>
              </a:pPr>
              <a:t>‹#›</a:t>
            </a:fld>
            <a:endParaRPr lang="en-US" dirty="0">
              <a:solidFill>
                <a:prstClr val="white">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60D37-0CAE-EA44-88A2-6AA78683D21F}" type="slidenum">
              <a:rPr lang="en-US" smtClean="0">
                <a:solidFill>
                  <a:srgbClr val="000000"/>
                </a:solidFill>
              </a:rPr>
              <a:pPr>
                <a:defRPr/>
              </a:pPr>
              <a:t>‹#›</a:t>
            </a:fld>
            <a:endParaRPr lang="en-US" dirty="0">
              <a:solidFill>
                <a:srgbClr val="000000"/>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7994A1-8FD5-DE46-9E9A-E61F7069DB00}" type="slidenum">
              <a:rPr lang="en-US" smtClean="0">
                <a:solidFill>
                  <a:srgbClr val="000000"/>
                </a:solidFill>
              </a:rPr>
              <a:pPr>
                <a:defRPr/>
              </a:pPr>
              <a:t>‹#›</a:t>
            </a:fld>
            <a:endParaRPr lang="en-US" dirty="0">
              <a:solidFill>
                <a:srgbClr val="000000"/>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4/26/2017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1178031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2813090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4/26/2017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1439836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4/26/2017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04565632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4/26/2017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16507260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4/26/2017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64765131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54" indent="0" algn="ctr">
              <a:buNone/>
              <a:defRPr>
                <a:solidFill>
                  <a:schemeClr val="tx1">
                    <a:tint val="75000"/>
                  </a:schemeClr>
                </a:solidFill>
              </a:defRPr>
            </a:lvl2pPr>
            <a:lvl3pPr marL="913748" indent="0" algn="ctr">
              <a:buNone/>
              <a:defRPr>
                <a:solidFill>
                  <a:schemeClr val="tx1">
                    <a:tint val="75000"/>
                  </a:schemeClr>
                </a:solidFill>
              </a:defRPr>
            </a:lvl3pPr>
            <a:lvl4pPr marL="1370614" indent="0" algn="ctr">
              <a:buNone/>
              <a:defRPr>
                <a:solidFill>
                  <a:schemeClr val="tx1">
                    <a:tint val="75000"/>
                  </a:schemeClr>
                </a:solidFill>
              </a:defRPr>
            </a:lvl4pPr>
            <a:lvl5pPr marL="1827494" indent="0" algn="ctr">
              <a:buNone/>
              <a:defRPr>
                <a:solidFill>
                  <a:schemeClr val="tx1">
                    <a:tint val="75000"/>
                  </a:schemeClr>
                </a:solidFill>
              </a:defRPr>
            </a:lvl5pPr>
            <a:lvl6pPr marL="2284347" indent="0" algn="ctr">
              <a:buNone/>
              <a:defRPr>
                <a:solidFill>
                  <a:schemeClr val="tx1">
                    <a:tint val="75000"/>
                  </a:schemeClr>
                </a:solidFill>
              </a:defRPr>
            </a:lvl6pPr>
            <a:lvl7pPr marL="2741201" indent="0" algn="ctr">
              <a:buNone/>
              <a:defRPr>
                <a:solidFill>
                  <a:schemeClr val="tx1">
                    <a:tint val="75000"/>
                  </a:schemeClr>
                </a:solidFill>
              </a:defRPr>
            </a:lvl7pPr>
            <a:lvl8pPr marL="3198080" indent="0" algn="ctr">
              <a:buNone/>
              <a:defRPr>
                <a:solidFill>
                  <a:schemeClr val="tx1">
                    <a:tint val="75000"/>
                  </a:schemeClr>
                </a:solidFill>
              </a:defRPr>
            </a:lvl8pPr>
            <a:lvl9pPr marL="3654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3866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07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54" indent="0">
              <a:buNone/>
              <a:defRPr sz="1800">
                <a:solidFill>
                  <a:schemeClr val="tx1">
                    <a:tint val="75000"/>
                  </a:schemeClr>
                </a:solidFill>
              </a:defRPr>
            </a:lvl2pPr>
            <a:lvl3pPr marL="913748" indent="0">
              <a:buNone/>
              <a:defRPr sz="1600">
                <a:solidFill>
                  <a:schemeClr val="tx1">
                    <a:tint val="75000"/>
                  </a:schemeClr>
                </a:solidFill>
              </a:defRPr>
            </a:lvl3pPr>
            <a:lvl4pPr marL="1370614" indent="0">
              <a:buNone/>
              <a:defRPr sz="1400">
                <a:solidFill>
                  <a:schemeClr val="tx1">
                    <a:tint val="75000"/>
                  </a:schemeClr>
                </a:solidFill>
              </a:defRPr>
            </a:lvl4pPr>
            <a:lvl5pPr marL="1827494" indent="0">
              <a:buNone/>
              <a:defRPr sz="1400">
                <a:solidFill>
                  <a:schemeClr val="tx1">
                    <a:tint val="75000"/>
                  </a:schemeClr>
                </a:solidFill>
              </a:defRPr>
            </a:lvl5pPr>
            <a:lvl6pPr marL="2284347" indent="0">
              <a:buNone/>
              <a:defRPr sz="1400">
                <a:solidFill>
                  <a:schemeClr val="tx1">
                    <a:tint val="75000"/>
                  </a:schemeClr>
                </a:solidFill>
              </a:defRPr>
            </a:lvl6pPr>
            <a:lvl7pPr marL="2741201" indent="0">
              <a:buNone/>
              <a:defRPr sz="1400">
                <a:solidFill>
                  <a:schemeClr val="tx1">
                    <a:tint val="75000"/>
                  </a:schemeClr>
                </a:solidFill>
              </a:defRPr>
            </a:lvl7pPr>
            <a:lvl8pPr marL="3198080" indent="0">
              <a:buNone/>
              <a:defRPr sz="1400">
                <a:solidFill>
                  <a:schemeClr val="tx1">
                    <a:tint val="75000"/>
                  </a:schemeClr>
                </a:solidFill>
              </a:defRPr>
            </a:lvl8pPr>
            <a:lvl9pPr marL="36549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1394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9861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72362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770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303265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4539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0902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endParaRPr lang="en-US" dirty="0"/>
          </a:p>
        </p:txBody>
      </p:sp>
      <p:sp>
        <p:nvSpPr>
          <p:cNvPr id="4" name="Text Placeholder 3"/>
          <p:cNvSpPr>
            <a:spLocks noGrp="1"/>
          </p:cNvSpPr>
          <p:nvPr>
            <p:ph type="body" sz="half" idx="2"/>
          </p:nvPr>
        </p:nvSpPr>
        <p:spPr>
          <a:xfrm>
            <a:off x="1792288" y="5367594"/>
            <a:ext cx="5486400" cy="8048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120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321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64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1259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2223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6580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8957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98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1795253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346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9480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7608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5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734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6188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3B49A-1374-48EE-8359-19D69D9C1C8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7278C7-7E88-4C0B-B898-6EC2CD5CD9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9572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642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3956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542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43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endParaRPr lang="en-US" dirty="0"/>
          </a:p>
        </p:txBody>
      </p:sp>
      <p:sp>
        <p:nvSpPr>
          <p:cNvPr id="4" name="Text Placeholder 3"/>
          <p:cNvSpPr>
            <a:spLocks noGrp="1"/>
          </p:cNvSpPr>
          <p:nvPr>
            <p:ph type="body" sz="half" idx="2"/>
          </p:nvPr>
        </p:nvSpPr>
        <p:spPr>
          <a:xfrm>
            <a:off x="1792288" y="5367594"/>
            <a:ext cx="5486400" cy="804863"/>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0AC1F-E33D-48B7-ADD3-B46FB0F758DD}" type="datetimeFigureOut">
              <a:rPr lang="en-US" smtClean="0"/>
              <a:pPr/>
              <a:t>4/26/2017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676346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228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025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08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86466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58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286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5268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49813-8EE5-4798-8D0A-6CBECE7BCAA5}"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31D721-6F67-4243-B772-5B1894B325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703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79" indent="0" algn="ctr">
              <a:buNone/>
              <a:defRPr>
                <a:solidFill>
                  <a:schemeClr val="tx1">
                    <a:tint val="75000"/>
                  </a:schemeClr>
                </a:solidFill>
              </a:defRPr>
            </a:lvl5pPr>
            <a:lvl6pPr marL="2285088" indent="0" algn="ctr">
              <a:buNone/>
              <a:defRPr>
                <a:solidFill>
                  <a:schemeClr val="tx1">
                    <a:tint val="75000"/>
                  </a:schemeClr>
                </a:solidFill>
              </a:defRPr>
            </a:lvl6pPr>
            <a:lvl7pPr marL="2742098"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781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10729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1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79" indent="0">
              <a:buNone/>
              <a:defRPr sz="1400">
                <a:solidFill>
                  <a:schemeClr val="tx1">
                    <a:tint val="75000"/>
                  </a:schemeClr>
                </a:solidFill>
              </a:defRPr>
            </a:lvl5pPr>
            <a:lvl6pPr marL="2285088" indent="0">
              <a:buNone/>
              <a:defRPr sz="1400">
                <a:solidFill>
                  <a:schemeClr val="tx1">
                    <a:tint val="75000"/>
                  </a:schemeClr>
                </a:solidFill>
              </a:defRPr>
            </a:lvl6pPr>
            <a:lvl7pPr marL="2742098"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09E48-CEBC-468A-85D3-752ACFEECC2E}"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F77B6F-E64C-45FF-9128-DA9D39FC61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05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82" tIns="45691" rIns="91382" bIns="456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82" tIns="45691" rIns="91382" bIns="45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382" tIns="45691" rIns="91382" bIns="45691" rtlCol="0" anchor="ctr"/>
          <a:lstStyle>
            <a:lvl1pPr algn="l">
              <a:defRPr sz="1200">
                <a:solidFill>
                  <a:schemeClr val="tx1">
                    <a:tint val="75000"/>
                  </a:schemeClr>
                </a:solidFill>
              </a:defRPr>
            </a:lvl1pPr>
          </a:lstStyle>
          <a:p>
            <a:fld id="{B820AC1F-E33D-48B7-ADD3-B46FB0F758DD}" type="datetimeFigureOut">
              <a:rPr lang="en-US" smtClean="0"/>
              <a:pPr/>
              <a:t>4/26/2017</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2" tIns="45691" rIns="91382" bIns="45691"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2" tIns="45691" rIns="91382" bIns="45691" rtlCol="0" anchor="ctr"/>
          <a:lstStyle>
            <a:lvl1pPr algn="r">
              <a:defRPr sz="1200">
                <a:solidFill>
                  <a:schemeClr val="tx1">
                    <a:tint val="75000"/>
                  </a:schemeClr>
                </a:solidFill>
              </a:defRPr>
            </a:lvl1pPr>
          </a:lstStyle>
          <a:p>
            <a:fld id="{78B32747-58B8-4AD7-A722-298AC5F58415}" type="slidenum">
              <a:rPr lang="en-US" smtClean="0"/>
              <a:pPr/>
              <a:t>‹#›</a:t>
            </a:fld>
            <a:endParaRPr lang="en-US" dirty="0"/>
          </a:p>
        </p:txBody>
      </p:sp>
    </p:spTree>
    <p:extLst>
      <p:ext uri="{BB962C8B-B14F-4D97-AF65-F5344CB8AC3E}">
        <p14:creationId xmlns:p14="http://schemas.microsoft.com/office/powerpoint/2010/main" val="1008745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48" rtl="0" eaLnBrk="1" latinLnBrk="0" hangingPunct="1">
        <a:spcBef>
          <a:spcPct val="0"/>
        </a:spcBef>
        <a:buNone/>
        <a:defRPr sz="4400" kern="1200">
          <a:solidFill>
            <a:schemeClr val="tx1"/>
          </a:solidFill>
          <a:latin typeface="+mj-lt"/>
          <a:ea typeface="+mj-ea"/>
          <a:cs typeface="+mj-cs"/>
        </a:defRPr>
      </a:lvl1pPr>
    </p:titleStyle>
    <p:bodyStyle>
      <a:lvl1pPr marL="342641" indent="-342641" algn="l" defTabSz="9137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27" indent="-285547" algn="l" defTabSz="9137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74" indent="-228426" algn="l" defTabSz="9137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4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2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6006" tIns="34289" rIns="66006"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6006" tIns="34289" rIns="66006"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6006" tIns="34289" rIns="66006" bIns="34289" rtlCol="0" anchor="ctr"/>
          <a:lstStyle>
            <a:lvl1pPr algn="l">
              <a:defRPr sz="900">
                <a:solidFill>
                  <a:schemeClr val="tx1">
                    <a:tint val="75000"/>
                  </a:schemeClr>
                </a:solidFill>
              </a:defRPr>
            </a:lvl1pPr>
          </a:lstStyle>
          <a:p>
            <a:pPr defTabSz="657169"/>
            <a:fld id="{F2B2329B-0232-4C5F-976A-676715CDB8A7}" type="datetimeFigureOut">
              <a:rPr lang="en-US" smtClean="0">
                <a:solidFill>
                  <a:srgbClr val="000000">
                    <a:tint val="75000"/>
                  </a:srgbClr>
                </a:solidFill>
              </a:rPr>
              <a:pPr defTabSz="657169"/>
              <a:t>4/26/2017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6006" tIns="34289" rIns="66006" bIns="34289" rtlCol="0" anchor="ctr"/>
          <a:lstStyle>
            <a:lvl1pPr algn="ctr">
              <a:defRPr sz="900">
                <a:solidFill>
                  <a:schemeClr val="tx1">
                    <a:tint val="75000"/>
                  </a:schemeClr>
                </a:solidFill>
              </a:defRPr>
            </a:lvl1pPr>
          </a:lstStyle>
          <a:p>
            <a:pPr defTabSz="657169"/>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6006" tIns="34289" rIns="66006" bIns="34289" rtlCol="0" anchor="ctr"/>
          <a:lstStyle>
            <a:lvl1pPr algn="r">
              <a:defRPr sz="900">
                <a:solidFill>
                  <a:schemeClr val="tx1">
                    <a:tint val="75000"/>
                  </a:schemeClr>
                </a:solidFill>
              </a:defRPr>
            </a:lvl1pPr>
          </a:lstStyle>
          <a:p>
            <a:pPr defTabSz="657169"/>
            <a:fld id="{E76EC942-C0EE-4E0F-9390-88C75B5F5C58}" type="slidenum">
              <a:rPr lang="en-US" smtClean="0">
                <a:solidFill>
                  <a:srgbClr val="000000">
                    <a:tint val="75000"/>
                  </a:srgbClr>
                </a:solidFill>
              </a:rPr>
              <a:pPr defTabSz="657169"/>
              <a:t>‹#›</a:t>
            </a:fld>
            <a:endParaRPr lang="en-US" dirty="0">
              <a:solidFill>
                <a:srgbClr val="000000">
                  <a:tint val="75000"/>
                </a:srgbClr>
              </a:solidFill>
            </a:endParaRPr>
          </a:p>
        </p:txBody>
      </p:sp>
    </p:spTree>
    <p:extLst>
      <p:ext uri="{BB962C8B-B14F-4D97-AF65-F5344CB8AC3E}">
        <p14:creationId xmlns:p14="http://schemas.microsoft.com/office/powerpoint/2010/main" val="164643898"/>
      </p:ext>
    </p:extLst>
  </p:cSld>
  <p:clrMap bg1="lt1" tx1="dk1" bg2="lt2" tx2="dk2" accent1="accent1" accent2="accent2" accent3="accent3" accent4="accent4" accent5="accent5" accent6="accent6" hlink="hlink" folHlink="folHlink"/>
  <p:sldLayoutIdLst>
    <p:sldLayoutId id="2147483930"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716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586" indent="-164586" algn="l" defTabSz="65716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757" indent="-164586" algn="l" defTabSz="65716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1213" indent="-164586" algn="l" defTabSz="65716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9642"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8354"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7184"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5447"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3971"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2483"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7169" rtl="0" eaLnBrk="1" latinLnBrk="0" hangingPunct="1">
        <a:defRPr sz="1400" kern="1200">
          <a:solidFill>
            <a:schemeClr val="tx1"/>
          </a:solidFill>
          <a:latin typeface="+mn-lt"/>
          <a:ea typeface="+mn-ea"/>
          <a:cs typeface="+mn-cs"/>
        </a:defRPr>
      </a:lvl1pPr>
      <a:lvl2pPr marL="328296" algn="l" defTabSz="657169" rtl="0" eaLnBrk="1" latinLnBrk="0" hangingPunct="1">
        <a:defRPr sz="1400" kern="1200">
          <a:solidFill>
            <a:schemeClr val="tx1"/>
          </a:solidFill>
          <a:latin typeface="+mn-lt"/>
          <a:ea typeface="+mn-ea"/>
          <a:cs typeface="+mn-cs"/>
        </a:defRPr>
      </a:lvl2pPr>
      <a:lvl3pPr marL="657169" algn="l" defTabSz="657169" rtl="0" eaLnBrk="1" latinLnBrk="0" hangingPunct="1">
        <a:defRPr sz="1400" kern="1200">
          <a:solidFill>
            <a:schemeClr val="tx1"/>
          </a:solidFill>
          <a:latin typeface="+mn-lt"/>
          <a:ea typeface="+mn-ea"/>
          <a:cs typeface="+mn-cs"/>
        </a:defRPr>
      </a:lvl3pPr>
      <a:lvl4pPr marL="985910" algn="l" defTabSz="657169" rtl="0" eaLnBrk="1" latinLnBrk="0" hangingPunct="1">
        <a:defRPr sz="1400" kern="1200">
          <a:solidFill>
            <a:schemeClr val="tx1"/>
          </a:solidFill>
          <a:latin typeface="+mn-lt"/>
          <a:ea typeface="+mn-ea"/>
          <a:cs typeface="+mn-cs"/>
        </a:defRPr>
      </a:lvl4pPr>
      <a:lvl5pPr marL="1314482" algn="l" defTabSz="657169" rtl="0" eaLnBrk="1" latinLnBrk="0" hangingPunct="1">
        <a:defRPr sz="1400" kern="1200">
          <a:solidFill>
            <a:schemeClr val="tx1"/>
          </a:solidFill>
          <a:latin typeface="+mn-lt"/>
          <a:ea typeface="+mn-ea"/>
          <a:cs typeface="+mn-cs"/>
        </a:defRPr>
      </a:lvl5pPr>
      <a:lvl6pPr marL="1642726" algn="l" defTabSz="657169" rtl="0" eaLnBrk="1" latinLnBrk="0" hangingPunct="1">
        <a:defRPr sz="1400" kern="1200">
          <a:solidFill>
            <a:schemeClr val="tx1"/>
          </a:solidFill>
          <a:latin typeface="+mn-lt"/>
          <a:ea typeface="+mn-ea"/>
          <a:cs typeface="+mn-cs"/>
        </a:defRPr>
      </a:lvl6pPr>
      <a:lvl7pPr marL="1971050" algn="l" defTabSz="657169" rtl="0" eaLnBrk="1" latinLnBrk="0" hangingPunct="1">
        <a:defRPr sz="1400" kern="1200">
          <a:solidFill>
            <a:schemeClr val="tx1"/>
          </a:solidFill>
          <a:latin typeface="+mn-lt"/>
          <a:ea typeface="+mn-ea"/>
          <a:cs typeface="+mn-cs"/>
        </a:defRPr>
      </a:lvl7pPr>
      <a:lvl8pPr marL="2299688" algn="l" defTabSz="657169" rtl="0" eaLnBrk="1" latinLnBrk="0" hangingPunct="1">
        <a:defRPr sz="1400" kern="1200">
          <a:solidFill>
            <a:schemeClr val="tx1"/>
          </a:solidFill>
          <a:latin typeface="+mn-lt"/>
          <a:ea typeface="+mn-ea"/>
          <a:cs typeface="+mn-cs"/>
        </a:defRPr>
      </a:lvl8pPr>
      <a:lvl9pPr marL="2628257" algn="l" defTabSz="657169"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82" tIns="45691" rIns="91382" bIns="456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82" tIns="45691" rIns="91382" bIns="45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382" tIns="45691" rIns="91382" bIns="45691" rtlCol="0" anchor="ctr"/>
          <a:lstStyle>
            <a:lvl1pPr algn="l">
              <a:defRPr sz="1200">
                <a:solidFill>
                  <a:schemeClr val="tx1">
                    <a:tint val="75000"/>
                  </a:schemeClr>
                </a:solidFill>
              </a:defRPr>
            </a:lvl1pPr>
          </a:lstStyle>
          <a:p>
            <a:fld id="{B820AC1F-E33D-48B7-ADD3-B46FB0F758D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2" tIns="45691" rIns="91382" bIns="45691"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2" tIns="45691" rIns="91382" bIns="45691" rtlCol="0" anchor="ctr"/>
          <a:lstStyle>
            <a:lvl1pPr algn="r">
              <a:defRPr sz="1200">
                <a:solidFill>
                  <a:schemeClr val="tx1">
                    <a:tint val="75000"/>
                  </a:schemeClr>
                </a:solidFill>
              </a:defRPr>
            </a:lvl1pPr>
          </a:lstStyle>
          <a:p>
            <a:fld id="{78B32747-58B8-4AD7-A722-298AC5F5841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29863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defTabSz="913748" rtl="0" eaLnBrk="1" latinLnBrk="0" hangingPunct="1">
        <a:spcBef>
          <a:spcPct val="0"/>
        </a:spcBef>
        <a:buNone/>
        <a:defRPr sz="4400" kern="1200">
          <a:solidFill>
            <a:schemeClr val="tx1"/>
          </a:solidFill>
          <a:latin typeface="+mj-lt"/>
          <a:ea typeface="+mj-ea"/>
          <a:cs typeface="+mj-cs"/>
        </a:defRPr>
      </a:lvl1pPr>
    </p:titleStyle>
    <p:bodyStyle>
      <a:lvl1pPr marL="342641" indent="-342641" algn="l" defTabSz="9137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27" indent="-285547" algn="l" defTabSz="9137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74" indent="-228426" algn="l" defTabSz="9137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4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2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FB3B49A-1374-48EE-8359-19D69D9C1C81}" type="datetimeFigureOut">
              <a:rPr lang="en-US" smtClean="0">
                <a:solidFill>
                  <a:prstClr val="black">
                    <a:tint val="75000"/>
                  </a:prstClr>
                </a:solidFill>
              </a:rPr>
              <a:pPr defTabSz="914400"/>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F7278C7-7E88-4C0B-B898-6EC2CD5CD99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23667204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EC49813-8EE5-4798-8D0A-6CBECE7BCAA5}" type="datetimeFigureOut">
              <a:rPr lang="en-US" smtClean="0">
                <a:solidFill>
                  <a:prstClr val="black">
                    <a:tint val="75000"/>
                  </a:prstClr>
                </a:solidFill>
              </a:rPr>
              <a:pPr defTabSz="914400"/>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231D721-6F67-4243-B772-5B1894B3259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47854667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08" tIns="45704" rIns="91408"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08" tIns="45704" rIns="91408"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914400"/>
            <a:fld id="{E0909E48-CEBC-468A-85D3-752ACFEECC2E}" type="datetimeFigureOut">
              <a:rPr lang="en-US" smtClean="0">
                <a:solidFill>
                  <a:prstClr val="black">
                    <a:tint val="75000"/>
                  </a:prstClr>
                </a:solidFill>
              </a:rPr>
              <a:pPr defTabSz="914400"/>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914400"/>
            <a:fld id="{C0F77B6F-E64C-45FF-9128-DA9D39FC61F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670766044"/>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defTabSz="914040"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1" indent="-285638" algn="l" defTabSz="9140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45" indent="-228504" algn="l" defTabSz="91404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0"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83"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9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16"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3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648"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08" tIns="45704" rIns="91408"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08" tIns="45704" rIns="91408"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914400"/>
            <a:fld id="{E0909E48-CEBC-468A-85D3-752ACFEECC2E}" type="datetimeFigureOut">
              <a:rPr lang="en-US" smtClean="0">
                <a:solidFill>
                  <a:prstClr val="black">
                    <a:tint val="75000"/>
                  </a:prstClr>
                </a:solidFill>
                <a:ea typeface="ＭＳ Ｐゴシック" pitchFamily="34" charset="-128"/>
              </a:rPr>
              <a:pPr defTabSz="914400"/>
              <a:t>4/26/2017</a:t>
            </a:fld>
            <a:endParaRPr lang="en-US" dirty="0">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914400"/>
            <a:fld id="{C0F77B6F-E64C-45FF-9128-DA9D39FC61FD}" type="slidenum">
              <a:rPr lang="en-US" smtClean="0">
                <a:solidFill>
                  <a:prstClr val="black">
                    <a:tint val="75000"/>
                  </a:prstClr>
                </a:solidFill>
                <a:ea typeface="ＭＳ Ｐゴシック" pitchFamily="34" charset="-128"/>
              </a:rPr>
              <a:pPr defTabSz="914400"/>
              <a:t>‹#›</a:t>
            </a:fld>
            <a:endParaRPr lang="en-US" dirty="0">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34911587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defTabSz="914040"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1" indent="-285638" algn="l" defTabSz="9140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45" indent="-228504" algn="l" defTabSz="91404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0"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83"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9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16"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3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648"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82" tIns="45691" rIns="91382" bIns="456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82" tIns="45691" rIns="91382" bIns="45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382" tIns="45691" rIns="91382" bIns="45691" rtlCol="0" anchor="ctr"/>
          <a:lstStyle>
            <a:lvl1pPr algn="l">
              <a:defRPr sz="1200">
                <a:solidFill>
                  <a:schemeClr val="tx1">
                    <a:tint val="75000"/>
                  </a:schemeClr>
                </a:solidFill>
              </a:defRPr>
            </a:lvl1p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2" tIns="45691" rIns="91382" bIns="45691"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2" tIns="45691" rIns="91382" bIns="45691" rtlCol="0" anchor="ctr"/>
          <a:lstStyle>
            <a:lvl1pPr algn="r">
              <a:defRPr sz="1200">
                <a:solidFill>
                  <a:schemeClr val="tx1">
                    <a:tint val="75000"/>
                  </a:schemeClr>
                </a:solidFill>
              </a:defRPr>
            </a:lvl1p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051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3748" rtl="0" eaLnBrk="1" latinLnBrk="0" hangingPunct="1">
        <a:spcBef>
          <a:spcPct val="0"/>
        </a:spcBef>
        <a:buNone/>
        <a:defRPr sz="4400" kern="1200">
          <a:solidFill>
            <a:schemeClr val="tx1"/>
          </a:solidFill>
          <a:latin typeface="+mj-lt"/>
          <a:ea typeface="+mj-ea"/>
          <a:cs typeface="+mj-cs"/>
        </a:defRPr>
      </a:lvl1pPr>
    </p:titleStyle>
    <p:bodyStyle>
      <a:lvl1pPr marL="342641" indent="-342641" algn="l" defTabSz="9137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27" indent="-285547" algn="l" defTabSz="9137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74" indent="-228426" algn="l" defTabSz="9137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4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2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82" tIns="45691" rIns="91382" bIns="456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82" tIns="45691" rIns="91382" bIns="45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382" tIns="45691" rIns="91382" bIns="45691" rtlCol="0" anchor="ctr"/>
          <a:lstStyle>
            <a:lvl1pPr algn="l">
              <a:defRPr sz="1200">
                <a:solidFill>
                  <a:schemeClr val="tx1">
                    <a:tint val="75000"/>
                  </a:schemeClr>
                </a:solidFill>
              </a:defRPr>
            </a:lvl1pPr>
          </a:lstStyle>
          <a:p>
            <a:fld id="{904FC318-F437-474E-A6BB-203B7EDA9AA1}"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2" tIns="45691" rIns="91382" bIns="45691"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2" tIns="45691" rIns="91382" bIns="45691" rtlCol="0" anchor="ctr"/>
          <a:lstStyle>
            <a:lvl1pPr algn="r">
              <a:defRPr sz="1200">
                <a:solidFill>
                  <a:schemeClr val="tx1">
                    <a:tint val="75000"/>
                  </a:schemeClr>
                </a:solidFill>
              </a:defRPr>
            </a:lvl1pPr>
          </a:lstStyle>
          <a:p>
            <a:fld id="{5BE6503E-A5AD-4D30-888D-A8C3FB3B5E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3731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3748" rtl="0" eaLnBrk="1" latinLnBrk="0" hangingPunct="1">
        <a:spcBef>
          <a:spcPct val="0"/>
        </a:spcBef>
        <a:buNone/>
        <a:defRPr sz="4400" kern="1200">
          <a:solidFill>
            <a:schemeClr val="tx1"/>
          </a:solidFill>
          <a:latin typeface="+mj-lt"/>
          <a:ea typeface="+mj-ea"/>
          <a:cs typeface="+mj-cs"/>
        </a:defRPr>
      </a:lvl1pPr>
    </p:titleStyle>
    <p:bodyStyle>
      <a:lvl1pPr marL="342641" indent="-342641" algn="l" defTabSz="9137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27" indent="-285547" algn="l" defTabSz="9137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74" indent="-228426" algn="l" defTabSz="9137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4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2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9"/>
            <a:ext cx="7886700" cy="1325563"/>
          </a:xfrm>
          <a:prstGeom prst="rect">
            <a:avLst/>
          </a:prstGeom>
        </p:spPr>
        <p:txBody>
          <a:bodyPr vert="horz" lIns="91382" tIns="45691" rIns="91382" bIns="456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825625"/>
            <a:ext cx="7886700" cy="4351339"/>
          </a:xfrm>
          <a:prstGeom prst="rect">
            <a:avLst/>
          </a:prstGeom>
        </p:spPr>
        <p:txBody>
          <a:bodyPr vert="horz" lIns="91382" tIns="45691" rIns="91382" bIns="45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724"/>
            <a:ext cx="2057400" cy="365125"/>
          </a:xfrm>
          <a:prstGeom prst="rect">
            <a:avLst/>
          </a:prstGeom>
        </p:spPr>
        <p:txBody>
          <a:bodyPr vert="horz" lIns="91382" tIns="45691" rIns="91382" bIns="45691"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6356724"/>
            <a:ext cx="3086100" cy="365125"/>
          </a:xfrm>
          <a:prstGeom prst="rect">
            <a:avLst/>
          </a:prstGeom>
        </p:spPr>
        <p:txBody>
          <a:bodyPr vert="horz" lIns="91382" tIns="45691" rIns="91382" bIns="45691"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724"/>
            <a:ext cx="2057400" cy="365125"/>
          </a:xfrm>
          <a:prstGeom prst="rect">
            <a:avLst/>
          </a:prstGeom>
        </p:spPr>
        <p:txBody>
          <a:bodyPr vert="horz" lIns="91382" tIns="45691" rIns="91382" bIns="45691"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8063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374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6" indent="-228426" algn="l" defTabSz="9137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07" indent="-228426" algn="l" defTabSz="9137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74" indent="-228426" algn="l" defTabSz="9137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40"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920"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773"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654"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521"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387" indent="-228426" algn="l" defTabSz="9137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CECFF"/>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auto">
          <a:xfrm>
            <a:off x="39" y="0"/>
            <a:ext cx="9143999" cy="6858000"/>
          </a:xfrm>
          <a:prstGeom prst="rect">
            <a:avLst/>
          </a:prstGeom>
          <a:noFill/>
          <a:ln>
            <a:noFill/>
          </a:ln>
          <a:extLst>
            <a:ext uri="{909E8E84-426E-40DD-AFC4-6F175D3DCCD1}">
              <a14:hiddenFill xmlns:a14="http://schemas.microsoft.com/office/drawing/2010/main">
                <a:solidFill>
                  <a:srgbClr val="FFFFFF">
                    <a:alpha val="7097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382" tIns="45691" rIns="91382" bIns="45691" numCol="1" anchor="t" anchorCtr="0" compatLnSpc="1">
            <a:prstTxWarp prst="textNoShape">
              <a:avLst/>
            </a:prstTxWarp>
          </a:bodyPr>
          <a:lstStyle>
            <a:lvl1pPr>
              <a:defRPr sz="1100">
                <a:ea typeface="+mn-ea"/>
                <a:cs typeface="+mn-cs"/>
              </a:defRPr>
            </a:lvl1pPr>
          </a:lstStyle>
          <a:p>
            <a:pPr defTabSz="342641"/>
            <a:fld id="{42F9624D-372F-EF40-B5A2-300D7A136580}" type="datetimeFigureOut">
              <a:rPr lang="en-US" smtClean="0">
                <a:solidFill>
                  <a:srgbClr val="000000"/>
                </a:solidFill>
              </a:rPr>
              <a:pPr defTabSz="342641"/>
              <a:t>4/26/2017</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382" tIns="45691" rIns="91382" bIns="45691" numCol="1" anchor="t" anchorCtr="0" compatLnSpc="1">
            <a:prstTxWarp prst="textNoShape">
              <a:avLst/>
            </a:prstTxWarp>
          </a:bodyPr>
          <a:lstStyle>
            <a:lvl1pPr algn="ctr">
              <a:defRPr sz="1100">
                <a:ea typeface="+mn-ea"/>
                <a:cs typeface="+mn-cs"/>
              </a:defRPr>
            </a:lvl1pPr>
          </a:lstStyle>
          <a:p>
            <a:pPr defTabSz="342641"/>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382" tIns="45691" rIns="91382" bIns="45691" numCol="1" anchor="t" anchorCtr="0" compatLnSpc="1">
            <a:prstTxWarp prst="textNoShape">
              <a:avLst/>
            </a:prstTxWarp>
          </a:bodyPr>
          <a:lstStyle>
            <a:lvl1pPr algn="r">
              <a:defRPr sz="1100">
                <a:cs typeface="+mn-cs"/>
              </a:defRPr>
            </a:lvl1pPr>
          </a:lstStyle>
          <a:p>
            <a:pPr defTabSz="342641"/>
            <a:fld id="{D1C70B55-BD3B-8441-8C29-0CC3C27CB34C}" type="slidenum">
              <a:rPr lang="en-US" smtClean="0">
                <a:solidFill>
                  <a:srgbClr val="000000"/>
                </a:solidFill>
              </a:rPr>
              <a:pPr defTabSz="342641"/>
              <a:t>‹#›</a:t>
            </a:fld>
            <a:endParaRPr lang="en-US" dirty="0">
              <a:solidFill>
                <a:srgbClr val="000000"/>
              </a:solidFill>
            </a:endParaRPr>
          </a:p>
        </p:txBody>
      </p:sp>
      <p:sp>
        <p:nvSpPr>
          <p:cNvPr id="2" name="Rectangle 2"/>
          <p:cNvSpPr>
            <a:spLocks noGrp="1" noChangeArrowheads="1"/>
          </p:cNvSpPr>
          <p:nvPr>
            <p:ph type="title"/>
          </p:nvPr>
        </p:nvSpPr>
        <p:spPr bwMode="auto">
          <a:xfrm>
            <a:off x="9144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2" tIns="45691" rIns="91382" bIns="45691" numCol="1" anchor="ctr" anchorCtr="0" compatLnSpc="1">
            <a:prstTxWarp prst="textNoShape">
              <a:avLst/>
            </a:prstTxWarp>
          </a:bodyPr>
          <a:lstStyle/>
          <a:p>
            <a:pPr lvl="0"/>
            <a:r>
              <a:rPr lang="en-US" smtClean="0"/>
              <a:t>Click to edit Master title style</a:t>
            </a:r>
            <a:endParaRPr lang="en-US" dirty="0"/>
          </a:p>
        </p:txBody>
      </p:sp>
      <p:sp>
        <p:nvSpPr>
          <p:cNvPr id="103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2" tIns="45691" rIns="91382" bIns="456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2325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iming>
    <p:tnLst>
      <p:par>
        <p:cTn id="1" dur="indefinite" restart="never" nodeType="tmRoot"/>
      </p:par>
    </p:tnLst>
  </p:timing>
  <p:txStyles>
    <p:titleStyle>
      <a:lvl1pPr algn="l" rtl="0" eaLnBrk="1" fontAlgn="base" hangingPunct="1">
        <a:spcBef>
          <a:spcPct val="0"/>
        </a:spcBef>
        <a:spcAft>
          <a:spcPct val="0"/>
        </a:spcAft>
        <a:defRPr sz="3300" b="1">
          <a:solidFill>
            <a:srgbClr val="FFFFFF"/>
          </a:solidFill>
          <a:latin typeface="+mj-lt"/>
          <a:ea typeface="ＭＳ Ｐゴシック" charset="0"/>
          <a:cs typeface="ＭＳ Ｐゴシック" charset="0"/>
        </a:defRPr>
      </a:lvl1pPr>
      <a:lvl2pPr algn="ctr"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5pPr>
      <a:lvl6pPr marL="342641" algn="ctr" rtl="0" eaLnBrk="1" fontAlgn="base" hangingPunct="1">
        <a:spcBef>
          <a:spcPct val="0"/>
        </a:spcBef>
        <a:spcAft>
          <a:spcPct val="0"/>
        </a:spcAft>
        <a:defRPr sz="3300">
          <a:solidFill>
            <a:schemeClr val="tx2"/>
          </a:solidFill>
          <a:latin typeface="Arial" charset="0"/>
        </a:defRPr>
      </a:lvl6pPr>
      <a:lvl7pPr marL="685307" algn="ctr" rtl="0" eaLnBrk="1" fontAlgn="base" hangingPunct="1">
        <a:spcBef>
          <a:spcPct val="0"/>
        </a:spcBef>
        <a:spcAft>
          <a:spcPct val="0"/>
        </a:spcAft>
        <a:defRPr sz="3300">
          <a:solidFill>
            <a:schemeClr val="tx2"/>
          </a:solidFill>
          <a:latin typeface="Arial" charset="0"/>
        </a:defRPr>
      </a:lvl7pPr>
      <a:lvl8pPr marL="1027961" algn="ctr" rtl="0" eaLnBrk="1" fontAlgn="base" hangingPunct="1">
        <a:spcBef>
          <a:spcPct val="0"/>
        </a:spcBef>
        <a:spcAft>
          <a:spcPct val="0"/>
        </a:spcAft>
        <a:defRPr sz="3300">
          <a:solidFill>
            <a:schemeClr val="tx2"/>
          </a:solidFill>
          <a:latin typeface="Arial" charset="0"/>
        </a:defRPr>
      </a:lvl8pPr>
      <a:lvl9pPr marL="1370614" algn="ctr" rtl="0" eaLnBrk="1" fontAlgn="base" hangingPunct="1">
        <a:spcBef>
          <a:spcPct val="0"/>
        </a:spcBef>
        <a:spcAft>
          <a:spcPct val="0"/>
        </a:spcAft>
        <a:defRPr sz="3300">
          <a:solidFill>
            <a:schemeClr val="tx2"/>
          </a:solidFill>
          <a:latin typeface="Arial" charset="0"/>
        </a:defRPr>
      </a:lvl9pPr>
    </p:titleStyle>
    <p:bodyStyle>
      <a:lvl1pPr marL="257000" indent="-257000" algn="l" rtl="0" eaLnBrk="1" fontAlgn="base" hangingPunct="1">
        <a:spcBef>
          <a:spcPct val="20000"/>
        </a:spcBef>
        <a:spcAft>
          <a:spcPct val="0"/>
        </a:spcAft>
        <a:buChar char="•"/>
        <a:defRPr sz="2400">
          <a:solidFill>
            <a:schemeClr val="tx1"/>
          </a:solidFill>
          <a:latin typeface="+mn-lt"/>
          <a:ea typeface="ＭＳ Ｐゴシック" charset="0"/>
          <a:cs typeface="ＭＳ Ｐゴシック" charset="0"/>
        </a:defRPr>
      </a:lvl1pPr>
      <a:lvl2pPr marL="556807" indent="-214168" algn="l" rtl="0" eaLnBrk="1" fontAlgn="base" hangingPunct="1">
        <a:spcBef>
          <a:spcPct val="20000"/>
        </a:spcBef>
        <a:spcAft>
          <a:spcPct val="0"/>
        </a:spcAft>
        <a:buChar char="–"/>
        <a:defRPr sz="2100">
          <a:solidFill>
            <a:schemeClr val="tx1"/>
          </a:solidFill>
          <a:latin typeface="+mn-lt"/>
          <a:ea typeface="ＭＳ Ｐゴシック" charset="0"/>
        </a:defRPr>
      </a:lvl2pPr>
      <a:lvl3pPr marL="856640" indent="-171334" algn="l" rtl="0" eaLnBrk="1" fontAlgn="base" hangingPunct="1">
        <a:spcBef>
          <a:spcPct val="20000"/>
        </a:spcBef>
        <a:spcAft>
          <a:spcPct val="0"/>
        </a:spcAft>
        <a:buChar char="•"/>
        <a:defRPr sz="1800">
          <a:solidFill>
            <a:schemeClr val="tx1"/>
          </a:solidFill>
          <a:latin typeface="+mn-lt"/>
          <a:ea typeface="ＭＳ Ｐゴシック" charset="0"/>
        </a:defRPr>
      </a:lvl3pPr>
      <a:lvl4pPr marL="1199280" indent="-171334" algn="l" rtl="0" eaLnBrk="1" fontAlgn="base" hangingPunct="1">
        <a:spcBef>
          <a:spcPct val="20000"/>
        </a:spcBef>
        <a:spcAft>
          <a:spcPct val="0"/>
        </a:spcAft>
        <a:buChar char="–"/>
        <a:defRPr sz="1500">
          <a:solidFill>
            <a:schemeClr val="tx1"/>
          </a:solidFill>
          <a:latin typeface="+mn-lt"/>
          <a:ea typeface="ＭＳ Ｐゴシック" charset="0"/>
        </a:defRPr>
      </a:lvl4pPr>
      <a:lvl5pPr marL="1541921" indent="-171334" algn="l" rtl="0" eaLnBrk="1" fontAlgn="base" hangingPunct="1">
        <a:spcBef>
          <a:spcPct val="20000"/>
        </a:spcBef>
        <a:spcAft>
          <a:spcPct val="0"/>
        </a:spcAft>
        <a:buChar char="»"/>
        <a:defRPr sz="1500">
          <a:solidFill>
            <a:schemeClr val="tx1"/>
          </a:solidFill>
          <a:latin typeface="+mn-lt"/>
          <a:ea typeface="ＭＳ Ｐゴシック" charset="0"/>
        </a:defRPr>
      </a:lvl5pPr>
      <a:lvl6pPr marL="1884587" indent="-171334" algn="l" rtl="0" eaLnBrk="1" fontAlgn="base" hangingPunct="1">
        <a:spcBef>
          <a:spcPct val="20000"/>
        </a:spcBef>
        <a:spcAft>
          <a:spcPct val="0"/>
        </a:spcAft>
        <a:buChar char="»"/>
        <a:defRPr sz="1500">
          <a:solidFill>
            <a:schemeClr val="tx1"/>
          </a:solidFill>
          <a:latin typeface="+mn-lt"/>
        </a:defRPr>
      </a:lvl6pPr>
      <a:lvl7pPr marL="2227241" indent="-171334" algn="l" rtl="0" eaLnBrk="1" fontAlgn="base" hangingPunct="1">
        <a:spcBef>
          <a:spcPct val="20000"/>
        </a:spcBef>
        <a:spcAft>
          <a:spcPct val="0"/>
        </a:spcAft>
        <a:buChar char="»"/>
        <a:defRPr sz="1500">
          <a:solidFill>
            <a:schemeClr val="tx1"/>
          </a:solidFill>
          <a:latin typeface="+mn-lt"/>
        </a:defRPr>
      </a:lvl7pPr>
      <a:lvl8pPr marL="2569894" indent="-171334" algn="l" rtl="0" eaLnBrk="1" fontAlgn="base" hangingPunct="1">
        <a:spcBef>
          <a:spcPct val="20000"/>
        </a:spcBef>
        <a:spcAft>
          <a:spcPct val="0"/>
        </a:spcAft>
        <a:buChar char="»"/>
        <a:defRPr sz="1500">
          <a:solidFill>
            <a:schemeClr val="tx1"/>
          </a:solidFill>
          <a:latin typeface="+mn-lt"/>
        </a:defRPr>
      </a:lvl8pPr>
      <a:lvl9pPr marL="2912561" indent="-171334"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307" rtl="0" eaLnBrk="1" latinLnBrk="0" hangingPunct="1">
        <a:defRPr sz="1400" kern="1200">
          <a:solidFill>
            <a:schemeClr val="tx1"/>
          </a:solidFill>
          <a:latin typeface="+mn-lt"/>
          <a:ea typeface="+mn-ea"/>
          <a:cs typeface="+mn-cs"/>
        </a:defRPr>
      </a:lvl1pPr>
      <a:lvl2pPr marL="342641" algn="l" defTabSz="685307" rtl="0" eaLnBrk="1" latinLnBrk="0" hangingPunct="1">
        <a:defRPr sz="1400" kern="1200">
          <a:solidFill>
            <a:schemeClr val="tx1"/>
          </a:solidFill>
          <a:latin typeface="+mn-lt"/>
          <a:ea typeface="+mn-ea"/>
          <a:cs typeface="+mn-cs"/>
        </a:defRPr>
      </a:lvl2pPr>
      <a:lvl3pPr marL="685307" algn="l" defTabSz="685307" rtl="0" eaLnBrk="1" latinLnBrk="0" hangingPunct="1">
        <a:defRPr sz="1400" kern="1200">
          <a:solidFill>
            <a:schemeClr val="tx1"/>
          </a:solidFill>
          <a:latin typeface="+mn-lt"/>
          <a:ea typeface="+mn-ea"/>
          <a:cs typeface="+mn-cs"/>
        </a:defRPr>
      </a:lvl3pPr>
      <a:lvl4pPr marL="1027961" algn="l" defTabSz="685307" rtl="0" eaLnBrk="1" latinLnBrk="0" hangingPunct="1">
        <a:defRPr sz="1400" kern="1200">
          <a:solidFill>
            <a:schemeClr val="tx1"/>
          </a:solidFill>
          <a:latin typeface="+mn-lt"/>
          <a:ea typeface="+mn-ea"/>
          <a:cs typeface="+mn-cs"/>
        </a:defRPr>
      </a:lvl4pPr>
      <a:lvl5pPr marL="1370614" algn="l" defTabSz="685307" rtl="0" eaLnBrk="1" latinLnBrk="0" hangingPunct="1">
        <a:defRPr sz="1400" kern="1200">
          <a:solidFill>
            <a:schemeClr val="tx1"/>
          </a:solidFill>
          <a:latin typeface="+mn-lt"/>
          <a:ea typeface="+mn-ea"/>
          <a:cs typeface="+mn-cs"/>
        </a:defRPr>
      </a:lvl5pPr>
      <a:lvl6pPr marL="1713281" algn="l" defTabSz="685307" rtl="0" eaLnBrk="1" latinLnBrk="0" hangingPunct="1">
        <a:defRPr sz="1400" kern="1200">
          <a:solidFill>
            <a:schemeClr val="tx1"/>
          </a:solidFill>
          <a:latin typeface="+mn-lt"/>
          <a:ea typeface="+mn-ea"/>
          <a:cs typeface="+mn-cs"/>
        </a:defRPr>
      </a:lvl6pPr>
      <a:lvl7pPr marL="2055920" algn="l" defTabSz="685307" rtl="0" eaLnBrk="1" latinLnBrk="0" hangingPunct="1">
        <a:defRPr sz="1400" kern="1200">
          <a:solidFill>
            <a:schemeClr val="tx1"/>
          </a:solidFill>
          <a:latin typeface="+mn-lt"/>
          <a:ea typeface="+mn-ea"/>
          <a:cs typeface="+mn-cs"/>
        </a:defRPr>
      </a:lvl7pPr>
      <a:lvl8pPr marL="2398560" algn="l" defTabSz="685307" rtl="0" eaLnBrk="1" latinLnBrk="0" hangingPunct="1">
        <a:defRPr sz="1400" kern="1200">
          <a:solidFill>
            <a:schemeClr val="tx1"/>
          </a:solidFill>
          <a:latin typeface="+mn-lt"/>
          <a:ea typeface="+mn-ea"/>
          <a:cs typeface="+mn-cs"/>
        </a:defRPr>
      </a:lvl8pPr>
      <a:lvl9pPr marL="2741201" algn="l" defTabSz="68530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5970" tIns="34289" rIns="65970"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5970" tIns="34289" rIns="65970"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5970" tIns="34289" rIns="65970" bIns="34289" rtlCol="0" anchor="ctr"/>
          <a:lstStyle>
            <a:lvl1pPr algn="l">
              <a:defRPr sz="900">
                <a:solidFill>
                  <a:schemeClr val="tx1">
                    <a:tint val="75000"/>
                  </a:schemeClr>
                </a:solidFill>
              </a:defRPr>
            </a:lvl1pPr>
          </a:lstStyle>
          <a:p>
            <a:pPr defTabSz="656773"/>
            <a:fld id="{F2B2329B-0232-4C5F-976A-676715CDB8A7}" type="datetimeFigureOut">
              <a:rPr lang="en-US" smtClean="0">
                <a:solidFill>
                  <a:srgbClr val="000000">
                    <a:tint val="75000"/>
                  </a:srgbClr>
                </a:solidFill>
              </a:rPr>
              <a:pPr defTabSz="656773"/>
              <a:t>4/26/2017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5970" tIns="34289" rIns="65970" bIns="34289" rtlCol="0" anchor="ctr"/>
          <a:lstStyle>
            <a:lvl1pPr algn="ctr">
              <a:defRPr sz="900">
                <a:solidFill>
                  <a:schemeClr val="tx1">
                    <a:tint val="75000"/>
                  </a:schemeClr>
                </a:solidFill>
              </a:defRPr>
            </a:lvl1pPr>
          </a:lstStyle>
          <a:p>
            <a:pPr defTabSz="656773"/>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5970" tIns="34289" rIns="65970" bIns="34289" rtlCol="0" anchor="ctr"/>
          <a:lstStyle>
            <a:lvl1pPr algn="r">
              <a:defRPr sz="900">
                <a:solidFill>
                  <a:schemeClr val="tx1">
                    <a:tint val="75000"/>
                  </a:schemeClr>
                </a:solidFill>
              </a:defRPr>
            </a:lvl1pPr>
          </a:lstStyle>
          <a:p>
            <a:pPr defTabSz="656773"/>
            <a:fld id="{E76EC942-C0EE-4E0F-9390-88C75B5F5C58}" type="slidenum">
              <a:rPr lang="en-US" smtClean="0">
                <a:solidFill>
                  <a:srgbClr val="000000">
                    <a:tint val="75000"/>
                  </a:srgbClr>
                </a:solidFill>
              </a:rPr>
              <a:pPr defTabSz="656773"/>
              <a:t>‹#›</a:t>
            </a:fld>
            <a:endParaRPr lang="en-US" dirty="0">
              <a:solidFill>
                <a:srgbClr val="000000">
                  <a:tint val="75000"/>
                </a:srgbClr>
              </a:solidFill>
            </a:endParaRPr>
          </a:p>
        </p:txBody>
      </p:sp>
    </p:spTree>
    <p:extLst>
      <p:ext uri="{BB962C8B-B14F-4D97-AF65-F5344CB8AC3E}">
        <p14:creationId xmlns:p14="http://schemas.microsoft.com/office/powerpoint/2010/main" val="2888120256"/>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6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490" indent="-164490" algn="l" defTabSz="656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469" indent="-164490" algn="l" defTabSz="656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0709" indent="-164490" algn="l" defTabSz="656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8958"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7466"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6104"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4166"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2495"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0827"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6773" rtl="0" eaLnBrk="1" latinLnBrk="0" hangingPunct="1">
        <a:defRPr sz="1400" kern="1200">
          <a:solidFill>
            <a:schemeClr val="tx1"/>
          </a:solidFill>
          <a:latin typeface="+mn-lt"/>
          <a:ea typeface="+mn-ea"/>
          <a:cs typeface="+mn-cs"/>
        </a:defRPr>
      </a:lvl1pPr>
      <a:lvl2pPr marL="328104" algn="l" defTabSz="656773" rtl="0" eaLnBrk="1" latinLnBrk="0" hangingPunct="1">
        <a:defRPr sz="1400" kern="1200">
          <a:solidFill>
            <a:schemeClr val="tx1"/>
          </a:solidFill>
          <a:latin typeface="+mn-lt"/>
          <a:ea typeface="+mn-ea"/>
          <a:cs typeface="+mn-cs"/>
        </a:defRPr>
      </a:lvl2pPr>
      <a:lvl3pPr marL="656773" algn="l" defTabSz="656773" rtl="0" eaLnBrk="1" latinLnBrk="0" hangingPunct="1">
        <a:defRPr sz="1400" kern="1200">
          <a:solidFill>
            <a:schemeClr val="tx1"/>
          </a:solidFill>
          <a:latin typeface="+mn-lt"/>
          <a:ea typeface="+mn-ea"/>
          <a:cs typeface="+mn-cs"/>
        </a:defRPr>
      </a:lvl3pPr>
      <a:lvl4pPr marL="985334" algn="l" defTabSz="656773" rtl="0" eaLnBrk="1" latinLnBrk="0" hangingPunct="1">
        <a:defRPr sz="1400" kern="1200">
          <a:solidFill>
            <a:schemeClr val="tx1"/>
          </a:solidFill>
          <a:latin typeface="+mn-lt"/>
          <a:ea typeface="+mn-ea"/>
          <a:cs typeface="+mn-cs"/>
        </a:defRPr>
      </a:lvl4pPr>
      <a:lvl5pPr marL="1313690" algn="l" defTabSz="656773" rtl="0" eaLnBrk="1" latinLnBrk="0" hangingPunct="1">
        <a:defRPr sz="1400" kern="1200">
          <a:solidFill>
            <a:schemeClr val="tx1"/>
          </a:solidFill>
          <a:latin typeface="+mn-lt"/>
          <a:ea typeface="+mn-ea"/>
          <a:cs typeface="+mn-cs"/>
        </a:defRPr>
      </a:lvl5pPr>
      <a:lvl6pPr marL="1641742" algn="l" defTabSz="656773" rtl="0" eaLnBrk="1" latinLnBrk="0" hangingPunct="1">
        <a:defRPr sz="1400" kern="1200">
          <a:solidFill>
            <a:schemeClr val="tx1"/>
          </a:solidFill>
          <a:latin typeface="+mn-lt"/>
          <a:ea typeface="+mn-ea"/>
          <a:cs typeface="+mn-cs"/>
        </a:defRPr>
      </a:lvl6pPr>
      <a:lvl7pPr marL="1969874" algn="l" defTabSz="656773" rtl="0" eaLnBrk="1" latinLnBrk="0" hangingPunct="1">
        <a:defRPr sz="1400" kern="1200">
          <a:solidFill>
            <a:schemeClr val="tx1"/>
          </a:solidFill>
          <a:latin typeface="+mn-lt"/>
          <a:ea typeface="+mn-ea"/>
          <a:cs typeface="+mn-cs"/>
        </a:defRPr>
      </a:lvl7pPr>
      <a:lvl8pPr marL="2298320" algn="l" defTabSz="656773" rtl="0" eaLnBrk="1" latinLnBrk="0" hangingPunct="1">
        <a:defRPr sz="1400" kern="1200">
          <a:solidFill>
            <a:schemeClr val="tx1"/>
          </a:solidFill>
          <a:latin typeface="+mn-lt"/>
          <a:ea typeface="+mn-ea"/>
          <a:cs typeface="+mn-cs"/>
        </a:defRPr>
      </a:lvl8pPr>
      <a:lvl9pPr marL="2626673" algn="l" defTabSz="65677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5993" tIns="34289" rIns="65993"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5993" tIns="34289" rIns="65993"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5993" tIns="34289" rIns="65993" bIns="34289" rtlCol="0" anchor="ctr"/>
          <a:lstStyle>
            <a:lvl1pPr algn="l">
              <a:defRPr sz="900">
                <a:solidFill>
                  <a:schemeClr val="tx1">
                    <a:tint val="75000"/>
                  </a:schemeClr>
                </a:solidFill>
              </a:defRPr>
            </a:lvl1pPr>
          </a:lstStyle>
          <a:p>
            <a:pPr defTabSz="657020"/>
            <a:fld id="{F2B2329B-0232-4C5F-976A-676715CDB8A7}" type="datetimeFigureOut">
              <a:rPr lang="en-US" smtClean="0">
                <a:solidFill>
                  <a:srgbClr val="000000">
                    <a:tint val="75000"/>
                  </a:srgbClr>
                </a:solidFill>
              </a:rPr>
              <a:pPr defTabSz="657020"/>
              <a:t>4/26/2017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5993" tIns="34289" rIns="65993" bIns="34289" rtlCol="0" anchor="ctr"/>
          <a:lstStyle>
            <a:lvl1pPr algn="ctr">
              <a:defRPr sz="900">
                <a:solidFill>
                  <a:schemeClr val="tx1">
                    <a:tint val="75000"/>
                  </a:schemeClr>
                </a:solidFill>
              </a:defRPr>
            </a:lvl1pPr>
          </a:lstStyle>
          <a:p>
            <a:pPr defTabSz="657020"/>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5993" tIns="34289" rIns="65993" bIns="34289" rtlCol="0" anchor="ctr"/>
          <a:lstStyle>
            <a:lvl1pPr algn="r">
              <a:defRPr sz="900">
                <a:solidFill>
                  <a:schemeClr val="tx1">
                    <a:tint val="75000"/>
                  </a:schemeClr>
                </a:solidFill>
              </a:defRPr>
            </a:lvl1pPr>
          </a:lstStyle>
          <a:p>
            <a:pPr defTabSz="657020"/>
            <a:fld id="{E76EC942-C0EE-4E0F-9390-88C75B5F5C58}" type="slidenum">
              <a:rPr lang="en-US" smtClean="0">
                <a:solidFill>
                  <a:srgbClr val="000000">
                    <a:tint val="75000"/>
                  </a:srgbClr>
                </a:solidFill>
              </a:rPr>
              <a:pPr defTabSz="657020"/>
              <a:t>‹#›</a:t>
            </a:fld>
            <a:endParaRPr lang="en-US" dirty="0">
              <a:solidFill>
                <a:srgbClr val="000000">
                  <a:tint val="75000"/>
                </a:srgbClr>
              </a:solidFill>
            </a:endParaRPr>
          </a:p>
        </p:txBody>
      </p:sp>
    </p:spTree>
    <p:extLst>
      <p:ext uri="{BB962C8B-B14F-4D97-AF65-F5344CB8AC3E}">
        <p14:creationId xmlns:p14="http://schemas.microsoft.com/office/powerpoint/2010/main" val="1077584281"/>
      </p:ext>
    </p:extLst>
  </p:cSld>
  <p:clrMap bg1="lt1" tx1="dk1" bg2="lt2" tx2="dk2" accent1="accent1" accent2="accent2" accent3="accent3" accent4="accent4" accent5="accent5" accent6="accent6" hlink="hlink" folHlink="folHlink"/>
  <p:sldLayoutIdLst>
    <p:sldLayoutId id="2147483762"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702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550" indent="-164550" algn="l" defTabSz="65702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649" indent="-164550" algn="l" defTabSz="65702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1024" indent="-164550" algn="l" defTabSz="65702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9386"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802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6779"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496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3418"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1862"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7020" rtl="0" eaLnBrk="1" latinLnBrk="0" hangingPunct="1">
        <a:defRPr sz="1400" kern="1200">
          <a:solidFill>
            <a:schemeClr val="tx1"/>
          </a:solidFill>
          <a:latin typeface="+mn-lt"/>
          <a:ea typeface="+mn-ea"/>
          <a:cs typeface="+mn-cs"/>
        </a:defRPr>
      </a:lvl1pPr>
      <a:lvl2pPr marL="328224" algn="l" defTabSz="657020" rtl="0" eaLnBrk="1" latinLnBrk="0" hangingPunct="1">
        <a:defRPr sz="1400" kern="1200">
          <a:solidFill>
            <a:schemeClr val="tx1"/>
          </a:solidFill>
          <a:latin typeface="+mn-lt"/>
          <a:ea typeface="+mn-ea"/>
          <a:cs typeface="+mn-cs"/>
        </a:defRPr>
      </a:lvl2pPr>
      <a:lvl3pPr marL="657020" algn="l" defTabSz="657020" rtl="0" eaLnBrk="1" latinLnBrk="0" hangingPunct="1">
        <a:defRPr sz="1400" kern="1200">
          <a:solidFill>
            <a:schemeClr val="tx1"/>
          </a:solidFill>
          <a:latin typeface="+mn-lt"/>
          <a:ea typeface="+mn-ea"/>
          <a:cs typeface="+mn-cs"/>
        </a:defRPr>
      </a:lvl3pPr>
      <a:lvl4pPr marL="985694" algn="l" defTabSz="657020" rtl="0" eaLnBrk="1" latinLnBrk="0" hangingPunct="1">
        <a:defRPr sz="1400" kern="1200">
          <a:solidFill>
            <a:schemeClr val="tx1"/>
          </a:solidFill>
          <a:latin typeface="+mn-lt"/>
          <a:ea typeface="+mn-ea"/>
          <a:cs typeface="+mn-cs"/>
        </a:defRPr>
      </a:lvl4pPr>
      <a:lvl5pPr marL="1314185" algn="l" defTabSz="657020" rtl="0" eaLnBrk="1" latinLnBrk="0" hangingPunct="1">
        <a:defRPr sz="1400" kern="1200">
          <a:solidFill>
            <a:schemeClr val="tx1"/>
          </a:solidFill>
          <a:latin typeface="+mn-lt"/>
          <a:ea typeface="+mn-ea"/>
          <a:cs typeface="+mn-cs"/>
        </a:defRPr>
      </a:lvl5pPr>
      <a:lvl6pPr marL="1642357" algn="l" defTabSz="657020" rtl="0" eaLnBrk="1" latinLnBrk="0" hangingPunct="1">
        <a:defRPr sz="1400" kern="1200">
          <a:solidFill>
            <a:schemeClr val="tx1"/>
          </a:solidFill>
          <a:latin typeface="+mn-lt"/>
          <a:ea typeface="+mn-ea"/>
          <a:cs typeface="+mn-cs"/>
        </a:defRPr>
      </a:lvl6pPr>
      <a:lvl7pPr marL="1970609" algn="l" defTabSz="657020" rtl="0" eaLnBrk="1" latinLnBrk="0" hangingPunct="1">
        <a:defRPr sz="1400" kern="1200">
          <a:solidFill>
            <a:schemeClr val="tx1"/>
          </a:solidFill>
          <a:latin typeface="+mn-lt"/>
          <a:ea typeface="+mn-ea"/>
          <a:cs typeface="+mn-cs"/>
        </a:defRPr>
      </a:lvl7pPr>
      <a:lvl8pPr marL="2299175" algn="l" defTabSz="657020" rtl="0" eaLnBrk="1" latinLnBrk="0" hangingPunct="1">
        <a:defRPr sz="1400" kern="1200">
          <a:solidFill>
            <a:schemeClr val="tx1"/>
          </a:solidFill>
          <a:latin typeface="+mn-lt"/>
          <a:ea typeface="+mn-ea"/>
          <a:cs typeface="+mn-cs"/>
        </a:defRPr>
      </a:lvl8pPr>
      <a:lvl9pPr marL="2627663" algn="l" defTabSz="65702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6006" tIns="34289" rIns="66006"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6006" tIns="34289" rIns="66006"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6006" tIns="34289" rIns="66006" bIns="34289" rtlCol="0" anchor="ctr"/>
          <a:lstStyle>
            <a:lvl1pPr algn="l">
              <a:defRPr sz="900">
                <a:solidFill>
                  <a:schemeClr val="tx1">
                    <a:tint val="75000"/>
                  </a:schemeClr>
                </a:solidFill>
              </a:defRPr>
            </a:lvl1pPr>
          </a:lstStyle>
          <a:p>
            <a:pPr defTabSz="657169"/>
            <a:fld id="{F2B2329B-0232-4C5F-976A-676715CDB8A7}" type="datetimeFigureOut">
              <a:rPr lang="en-US" smtClean="0">
                <a:solidFill>
                  <a:srgbClr val="000000">
                    <a:tint val="75000"/>
                  </a:srgbClr>
                </a:solidFill>
              </a:rPr>
              <a:pPr defTabSz="657169"/>
              <a:t>4/26/2017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6006" tIns="34289" rIns="66006" bIns="34289" rtlCol="0" anchor="ctr"/>
          <a:lstStyle>
            <a:lvl1pPr algn="ctr">
              <a:defRPr sz="900">
                <a:solidFill>
                  <a:schemeClr val="tx1">
                    <a:tint val="75000"/>
                  </a:schemeClr>
                </a:solidFill>
              </a:defRPr>
            </a:lvl1pPr>
          </a:lstStyle>
          <a:p>
            <a:pPr defTabSz="657169"/>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6006" tIns="34289" rIns="66006" bIns="34289" rtlCol="0" anchor="ctr"/>
          <a:lstStyle>
            <a:lvl1pPr algn="r">
              <a:defRPr sz="900">
                <a:solidFill>
                  <a:schemeClr val="tx1">
                    <a:tint val="75000"/>
                  </a:schemeClr>
                </a:solidFill>
              </a:defRPr>
            </a:lvl1pPr>
          </a:lstStyle>
          <a:p>
            <a:pPr defTabSz="657169"/>
            <a:fld id="{E76EC942-C0EE-4E0F-9390-88C75B5F5C58}" type="slidenum">
              <a:rPr lang="en-US" smtClean="0">
                <a:solidFill>
                  <a:srgbClr val="000000">
                    <a:tint val="75000"/>
                  </a:srgbClr>
                </a:solidFill>
              </a:rPr>
              <a:pPr defTabSz="657169"/>
              <a:t>‹#›</a:t>
            </a:fld>
            <a:endParaRPr lang="en-US" dirty="0">
              <a:solidFill>
                <a:srgbClr val="000000">
                  <a:tint val="75000"/>
                </a:srgbClr>
              </a:solidFill>
            </a:endParaRPr>
          </a:p>
        </p:txBody>
      </p:sp>
    </p:spTree>
    <p:extLst>
      <p:ext uri="{BB962C8B-B14F-4D97-AF65-F5344CB8AC3E}">
        <p14:creationId xmlns:p14="http://schemas.microsoft.com/office/powerpoint/2010/main" val="1104179388"/>
      </p:ext>
    </p:extLst>
  </p:cSld>
  <p:clrMap bg1="lt1" tx1="dk1" bg2="lt2" tx2="dk2" accent1="accent1" accent2="accent2" accent3="accent3" accent4="accent4" accent5="accent5" accent6="accent6" hlink="hlink" folHlink="folHlink"/>
  <p:sldLayoutIdLst>
    <p:sldLayoutId id="2147483776"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716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586" indent="-164586" algn="l" defTabSz="65716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757" indent="-164586" algn="l" defTabSz="65716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1213" indent="-164586" algn="l" defTabSz="65716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9642"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8354"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7184"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5447"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3971"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2483" indent="-164586" algn="l" defTabSz="6571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7169" rtl="0" eaLnBrk="1" latinLnBrk="0" hangingPunct="1">
        <a:defRPr sz="1400" kern="1200">
          <a:solidFill>
            <a:schemeClr val="tx1"/>
          </a:solidFill>
          <a:latin typeface="+mn-lt"/>
          <a:ea typeface="+mn-ea"/>
          <a:cs typeface="+mn-cs"/>
        </a:defRPr>
      </a:lvl1pPr>
      <a:lvl2pPr marL="328296" algn="l" defTabSz="657169" rtl="0" eaLnBrk="1" latinLnBrk="0" hangingPunct="1">
        <a:defRPr sz="1400" kern="1200">
          <a:solidFill>
            <a:schemeClr val="tx1"/>
          </a:solidFill>
          <a:latin typeface="+mn-lt"/>
          <a:ea typeface="+mn-ea"/>
          <a:cs typeface="+mn-cs"/>
        </a:defRPr>
      </a:lvl2pPr>
      <a:lvl3pPr marL="657169" algn="l" defTabSz="657169" rtl="0" eaLnBrk="1" latinLnBrk="0" hangingPunct="1">
        <a:defRPr sz="1400" kern="1200">
          <a:solidFill>
            <a:schemeClr val="tx1"/>
          </a:solidFill>
          <a:latin typeface="+mn-lt"/>
          <a:ea typeface="+mn-ea"/>
          <a:cs typeface="+mn-cs"/>
        </a:defRPr>
      </a:lvl3pPr>
      <a:lvl4pPr marL="985910" algn="l" defTabSz="657169" rtl="0" eaLnBrk="1" latinLnBrk="0" hangingPunct="1">
        <a:defRPr sz="1400" kern="1200">
          <a:solidFill>
            <a:schemeClr val="tx1"/>
          </a:solidFill>
          <a:latin typeface="+mn-lt"/>
          <a:ea typeface="+mn-ea"/>
          <a:cs typeface="+mn-cs"/>
        </a:defRPr>
      </a:lvl4pPr>
      <a:lvl5pPr marL="1314482" algn="l" defTabSz="657169" rtl="0" eaLnBrk="1" latinLnBrk="0" hangingPunct="1">
        <a:defRPr sz="1400" kern="1200">
          <a:solidFill>
            <a:schemeClr val="tx1"/>
          </a:solidFill>
          <a:latin typeface="+mn-lt"/>
          <a:ea typeface="+mn-ea"/>
          <a:cs typeface="+mn-cs"/>
        </a:defRPr>
      </a:lvl5pPr>
      <a:lvl6pPr marL="1642726" algn="l" defTabSz="657169" rtl="0" eaLnBrk="1" latinLnBrk="0" hangingPunct="1">
        <a:defRPr sz="1400" kern="1200">
          <a:solidFill>
            <a:schemeClr val="tx1"/>
          </a:solidFill>
          <a:latin typeface="+mn-lt"/>
          <a:ea typeface="+mn-ea"/>
          <a:cs typeface="+mn-cs"/>
        </a:defRPr>
      </a:lvl6pPr>
      <a:lvl7pPr marL="1971050" algn="l" defTabSz="657169" rtl="0" eaLnBrk="1" latinLnBrk="0" hangingPunct="1">
        <a:defRPr sz="1400" kern="1200">
          <a:solidFill>
            <a:schemeClr val="tx1"/>
          </a:solidFill>
          <a:latin typeface="+mn-lt"/>
          <a:ea typeface="+mn-ea"/>
          <a:cs typeface="+mn-cs"/>
        </a:defRPr>
      </a:lvl7pPr>
      <a:lvl8pPr marL="2299688" algn="l" defTabSz="657169" rtl="0" eaLnBrk="1" latinLnBrk="0" hangingPunct="1">
        <a:defRPr sz="1400" kern="1200">
          <a:solidFill>
            <a:schemeClr val="tx1"/>
          </a:solidFill>
          <a:latin typeface="+mn-lt"/>
          <a:ea typeface="+mn-ea"/>
          <a:cs typeface="+mn-cs"/>
        </a:defRPr>
      </a:lvl8pPr>
      <a:lvl9pPr marL="2628257" algn="l" defTabSz="657169"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5993" tIns="34289" rIns="65993"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5993" tIns="34289" rIns="65993"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5993" tIns="34289" rIns="65993" bIns="34289" rtlCol="0" anchor="ctr"/>
          <a:lstStyle>
            <a:lvl1pPr algn="l">
              <a:defRPr sz="900">
                <a:solidFill>
                  <a:schemeClr val="tx1">
                    <a:tint val="75000"/>
                  </a:schemeClr>
                </a:solidFill>
              </a:defRPr>
            </a:lvl1pPr>
          </a:lstStyle>
          <a:p>
            <a:pPr defTabSz="657020"/>
            <a:fld id="{F2B2329B-0232-4C5F-976A-676715CDB8A7}" type="datetimeFigureOut">
              <a:rPr lang="en-US" smtClean="0">
                <a:solidFill>
                  <a:srgbClr val="000000">
                    <a:tint val="75000"/>
                  </a:srgbClr>
                </a:solidFill>
              </a:rPr>
              <a:pPr defTabSz="657020"/>
              <a:t>4/26/2017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5993" tIns="34289" rIns="65993" bIns="34289" rtlCol="0" anchor="ctr"/>
          <a:lstStyle>
            <a:lvl1pPr algn="ctr">
              <a:defRPr sz="900">
                <a:solidFill>
                  <a:schemeClr val="tx1">
                    <a:tint val="75000"/>
                  </a:schemeClr>
                </a:solidFill>
              </a:defRPr>
            </a:lvl1pPr>
          </a:lstStyle>
          <a:p>
            <a:pPr defTabSz="657020"/>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5993" tIns="34289" rIns="65993" bIns="34289" rtlCol="0" anchor="ctr"/>
          <a:lstStyle>
            <a:lvl1pPr algn="r">
              <a:defRPr sz="900">
                <a:solidFill>
                  <a:schemeClr val="tx1">
                    <a:tint val="75000"/>
                  </a:schemeClr>
                </a:solidFill>
              </a:defRPr>
            </a:lvl1pPr>
          </a:lstStyle>
          <a:p>
            <a:pPr defTabSz="657020"/>
            <a:fld id="{E76EC942-C0EE-4E0F-9390-88C75B5F5C58}" type="slidenum">
              <a:rPr lang="en-US" smtClean="0">
                <a:solidFill>
                  <a:srgbClr val="000000">
                    <a:tint val="75000"/>
                  </a:srgbClr>
                </a:solidFill>
              </a:rPr>
              <a:pPr defTabSz="657020"/>
              <a:t>‹#›</a:t>
            </a:fld>
            <a:endParaRPr lang="en-US" dirty="0">
              <a:solidFill>
                <a:srgbClr val="000000">
                  <a:tint val="75000"/>
                </a:srgbClr>
              </a:solidFill>
            </a:endParaRPr>
          </a:p>
        </p:txBody>
      </p:sp>
    </p:spTree>
    <p:extLst>
      <p:ext uri="{BB962C8B-B14F-4D97-AF65-F5344CB8AC3E}">
        <p14:creationId xmlns:p14="http://schemas.microsoft.com/office/powerpoint/2010/main" val="752289179"/>
      </p:ext>
    </p:extLst>
  </p:cSld>
  <p:clrMap bg1="lt1" tx1="dk1" bg2="lt2" tx2="dk2" accent1="accent1" accent2="accent2" accent3="accent3" accent4="accent4" accent5="accent5" accent6="accent6" hlink="hlink" folHlink="folHlink"/>
  <p:sldLayoutIdLst>
    <p:sldLayoutId id="2147483914"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702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550" indent="-164550" algn="l" defTabSz="65702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649" indent="-164550" algn="l" defTabSz="65702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1024" indent="-164550" algn="l" defTabSz="65702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9386"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802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6779"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496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3418"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1862"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7020" rtl="0" eaLnBrk="1" latinLnBrk="0" hangingPunct="1">
        <a:defRPr sz="1400" kern="1200">
          <a:solidFill>
            <a:schemeClr val="tx1"/>
          </a:solidFill>
          <a:latin typeface="+mn-lt"/>
          <a:ea typeface="+mn-ea"/>
          <a:cs typeface="+mn-cs"/>
        </a:defRPr>
      </a:lvl1pPr>
      <a:lvl2pPr marL="328224" algn="l" defTabSz="657020" rtl="0" eaLnBrk="1" latinLnBrk="0" hangingPunct="1">
        <a:defRPr sz="1400" kern="1200">
          <a:solidFill>
            <a:schemeClr val="tx1"/>
          </a:solidFill>
          <a:latin typeface="+mn-lt"/>
          <a:ea typeface="+mn-ea"/>
          <a:cs typeface="+mn-cs"/>
        </a:defRPr>
      </a:lvl2pPr>
      <a:lvl3pPr marL="657020" algn="l" defTabSz="657020" rtl="0" eaLnBrk="1" latinLnBrk="0" hangingPunct="1">
        <a:defRPr sz="1400" kern="1200">
          <a:solidFill>
            <a:schemeClr val="tx1"/>
          </a:solidFill>
          <a:latin typeface="+mn-lt"/>
          <a:ea typeface="+mn-ea"/>
          <a:cs typeface="+mn-cs"/>
        </a:defRPr>
      </a:lvl3pPr>
      <a:lvl4pPr marL="985694" algn="l" defTabSz="657020" rtl="0" eaLnBrk="1" latinLnBrk="0" hangingPunct="1">
        <a:defRPr sz="1400" kern="1200">
          <a:solidFill>
            <a:schemeClr val="tx1"/>
          </a:solidFill>
          <a:latin typeface="+mn-lt"/>
          <a:ea typeface="+mn-ea"/>
          <a:cs typeface="+mn-cs"/>
        </a:defRPr>
      </a:lvl4pPr>
      <a:lvl5pPr marL="1314185" algn="l" defTabSz="657020" rtl="0" eaLnBrk="1" latinLnBrk="0" hangingPunct="1">
        <a:defRPr sz="1400" kern="1200">
          <a:solidFill>
            <a:schemeClr val="tx1"/>
          </a:solidFill>
          <a:latin typeface="+mn-lt"/>
          <a:ea typeface="+mn-ea"/>
          <a:cs typeface="+mn-cs"/>
        </a:defRPr>
      </a:lvl5pPr>
      <a:lvl6pPr marL="1642357" algn="l" defTabSz="657020" rtl="0" eaLnBrk="1" latinLnBrk="0" hangingPunct="1">
        <a:defRPr sz="1400" kern="1200">
          <a:solidFill>
            <a:schemeClr val="tx1"/>
          </a:solidFill>
          <a:latin typeface="+mn-lt"/>
          <a:ea typeface="+mn-ea"/>
          <a:cs typeface="+mn-cs"/>
        </a:defRPr>
      </a:lvl6pPr>
      <a:lvl7pPr marL="1970609" algn="l" defTabSz="657020" rtl="0" eaLnBrk="1" latinLnBrk="0" hangingPunct="1">
        <a:defRPr sz="1400" kern="1200">
          <a:solidFill>
            <a:schemeClr val="tx1"/>
          </a:solidFill>
          <a:latin typeface="+mn-lt"/>
          <a:ea typeface="+mn-ea"/>
          <a:cs typeface="+mn-cs"/>
        </a:defRPr>
      </a:lvl7pPr>
      <a:lvl8pPr marL="2299175" algn="l" defTabSz="657020" rtl="0" eaLnBrk="1" latinLnBrk="0" hangingPunct="1">
        <a:defRPr sz="1400" kern="1200">
          <a:solidFill>
            <a:schemeClr val="tx1"/>
          </a:solidFill>
          <a:latin typeface="+mn-lt"/>
          <a:ea typeface="+mn-ea"/>
          <a:cs typeface="+mn-cs"/>
        </a:defRPr>
      </a:lvl8pPr>
      <a:lvl9pPr marL="2627663" algn="l" defTabSz="6570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8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1.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3.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5.pn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03.xml"/></Relationships>
</file>

<file path=ppt/slides/_rels/slide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9.png"/><Relationship Id="rId1" Type="http://schemas.openxmlformats.org/officeDocument/2006/relationships/slideLayout" Target="../slideLayouts/slideLayout103.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3.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3.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9.png"/><Relationship Id="rId1" Type="http://schemas.openxmlformats.org/officeDocument/2006/relationships/slideLayout" Target="../slideLayouts/slideLayout103.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3.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2921000"/>
            <a:ext cx="9144000" cy="101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r>
              <a:rPr lang="zh-TW" altLang="en-US" sz="3600" b="1" dirty="0" smtClean="0">
                <a:effectLst>
                  <a:glow rad="101600">
                    <a:schemeClr val="tx1">
                      <a:alpha val="60000"/>
                    </a:schemeClr>
                  </a:glow>
                </a:effectLst>
                <a:latin typeface="微軟正黑體" panose="020B0604030504040204" pitchFamily="34" charset="-120"/>
                <a:ea typeface="微軟正黑體" panose="020B0604030504040204" pitchFamily="34" charset="-120"/>
              </a:rPr>
              <a:t>成功與失敗的區別在於</a:t>
            </a:r>
            <a:r>
              <a:rPr lang="en-US" sz="3600" b="1" dirty="0" smtClean="0">
                <a:effectLst>
                  <a:glow rad="101600">
                    <a:schemeClr val="tx1">
                      <a:alpha val="60000"/>
                    </a:schemeClr>
                  </a:glow>
                </a:effectLst>
                <a:latin typeface="新細明體"/>
                <a:ea typeface="新細明體"/>
              </a:rPr>
              <a:t>…</a:t>
            </a:r>
            <a:endParaRPr lang="en-US" sz="3600" b="1" dirty="0">
              <a:effectLst>
                <a:glow rad="101600">
                  <a:schemeClr val="tx1">
                    <a:alpha val="6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405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33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態度</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83330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colorTemperature colorTemp="47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熱情</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64468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4" name="TextBox 3"/>
          <p:cNvSpPr txBox="1"/>
          <p:nvPr/>
        </p:nvSpPr>
        <p:spPr>
          <a:xfrm>
            <a:off x="2786954" y="284231"/>
            <a:ext cx="3570091"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虛心受教</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Rectangle 4"/>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6"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1743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6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4" name="TextBox 3"/>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毅力</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Rectangle 4"/>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6"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39724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2786954" y="284231"/>
            <a:ext cx="3570091" cy="1107937"/>
          </a:xfrm>
          <a:prstGeom prst="rect">
            <a:avLst/>
          </a:prstGeom>
          <a:noFill/>
        </p:spPr>
        <p:txBody>
          <a:bodyPr wrap="none" lIns="91382" tIns="45691" rIns="91382" bIns="45691" rtlCol="0">
            <a:spAutoFit/>
          </a:bodyPr>
          <a:lstStyle/>
          <a:p>
            <a:pPr algn="ctr"/>
            <a:r>
              <a:rPr lang="zh-TW" alt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a:t>
            </a: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好準備</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21562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4" name="TextBox 3"/>
          <p:cNvSpPr txBox="1"/>
          <p:nvPr/>
        </p:nvSpPr>
        <p:spPr>
          <a:xfrm>
            <a:off x="2786954" y="284231"/>
            <a:ext cx="3570091"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精神抖擻</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Rectangle 4"/>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6"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44775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1000" r="-41000"/>
          </a:stretch>
        </a:blipFill>
        <a:effectLst/>
      </p:bgPr>
    </p:bg>
    <p:spTree>
      <p:nvGrpSpPr>
        <p:cNvPr id="1" name=""/>
        <p:cNvGrpSpPr/>
        <p:nvPr/>
      </p:nvGrpSpPr>
      <p:grpSpPr>
        <a:xfrm>
          <a:off x="0" y="0"/>
          <a:ext cx="0" cy="0"/>
          <a:chOff x="0" y="0"/>
          <a:chExt cx="0" cy="0"/>
        </a:xfrm>
      </p:grpSpPr>
      <p:sp>
        <p:nvSpPr>
          <p:cNvPr id="3" name="TextBox 3"/>
          <p:cNvSpPr txBox="1"/>
          <p:nvPr/>
        </p:nvSpPr>
        <p:spPr>
          <a:xfrm>
            <a:off x="758880" y="695841"/>
            <a:ext cx="6645933" cy="4570423"/>
          </a:xfrm>
          <a:prstGeom prst="rect">
            <a:avLst/>
          </a:prstGeom>
          <a:noFill/>
        </p:spPr>
        <p:txBody>
          <a:bodyPr wrap="none" lIns="91382" tIns="45691" rIns="91382" bIns="45691" rtlCol="0">
            <a:spAutoFit/>
          </a:bodyPr>
          <a:lstStyle/>
          <a:p>
            <a:r>
              <a:rPr lang="en-US" sz="115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11</a:t>
            </a:r>
            <a:r>
              <a:rPr lang="en-US" sz="60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件</a:t>
            </a:r>
            <a:r>
              <a:rPr lang="en-US" sz="60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endParaRPr lang="en-US" sz="60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r>
              <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無須</a:t>
            </a:r>
            <a:r>
              <a:rPr lang="zh-TW" altLang="en-US" sz="8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天分</a:t>
            </a:r>
            <a:r>
              <a:rPr 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endPar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r>
              <a:rPr lang="en-US" sz="8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就可以做的事</a:t>
            </a:r>
            <a:endPar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58462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sp>
        <p:nvSpPr>
          <p:cNvPr id="5" name="Rectangle 4"/>
          <p:cNvSpPr/>
          <p:nvPr/>
        </p:nvSpPr>
        <p:spPr>
          <a:xfrm>
            <a:off x="0" y="-25396"/>
            <a:ext cx="9144000" cy="7296151"/>
          </a:xfrm>
          <a:prstGeom prst="rect">
            <a:avLst/>
          </a:prstGeom>
          <a:gradFill>
            <a:gsLst>
              <a:gs pos="0">
                <a:schemeClr val="tx1">
                  <a:alpha val="3200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Title 1"/>
          <p:cNvSpPr>
            <a:spLocks noGrp="1"/>
          </p:cNvSpPr>
          <p:nvPr>
            <p:ph type="title"/>
          </p:nvPr>
        </p:nvSpPr>
        <p:spPr>
          <a:xfrm>
            <a:off x="457200" y="584200"/>
            <a:ext cx="8229600" cy="1143000"/>
          </a:xfrm>
        </p:spPr>
        <p:txBody>
          <a:bodyPr>
            <a:noAutofit/>
          </a:bodyPr>
          <a:lstStyle/>
          <a:p>
            <a:r>
              <a:rPr lang="zh-TW" altLang="en-US" sz="3200" b="1" dirty="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為超</a:t>
            </a:r>
            <a:r>
              <a:rPr lang="zh-TW" altLang="en-US" sz="3200" b="1"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連鎖</a:t>
            </a:r>
            <a:r>
              <a:rPr lang="en-US" altLang="zh-TW" sz="3200" b="1" baseline="30000"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事業的成功，</a:t>
            </a:r>
            <a:r>
              <a:rPr lang="en-US" altLang="zh-TW" sz="3200" b="1"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3200" b="1"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200" b="1" dirty="0" smtClean="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我們提供證實可行的系統！</a:t>
            </a:r>
            <a:endParaRPr lang="en-US" sz="3200" b="1" dirty="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457200" y="2154237"/>
            <a:ext cx="8229600" cy="4525963"/>
          </a:xfrm>
        </p:spPr>
        <p:txBody>
          <a:bodyPr>
            <a:normAutofit/>
          </a:bodyPr>
          <a:lstStyle/>
          <a:p>
            <a:r>
              <a:rPr lang="zh-TW" alt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申請加入</a:t>
            </a: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產生點數</a:t>
            </a: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合格累積</a:t>
            </a: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擴展業務</a:t>
            </a: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教導、管理並幫助他人</a:t>
            </a: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pPr marL="0" indent="0">
              <a:buNone/>
            </a:pPr>
            <a:endParaRPr lang="en-US" b="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a:p>
            <a:pPr marL="0" indent="0" algn="ctr">
              <a:buNone/>
            </a:pPr>
            <a:r>
              <a:rPr lang="zh-TW" altLang="en-US" sz="2600" b="1" i="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基礎訓練</a:t>
            </a:r>
            <a:r>
              <a:rPr lang="en-US" sz="2600" b="1" i="1" dirty="0" smtClean="0">
                <a:solidFill>
                  <a:schemeClr val="bg1"/>
                </a:solidFill>
                <a:effectLst>
                  <a:glow rad="101600">
                    <a:schemeClr val="tx1">
                      <a:lumMod val="95000"/>
                      <a:lumOff val="5000"/>
                      <a:alpha val="60000"/>
                    </a:schemeClr>
                  </a:glow>
                </a:effectLst>
                <a:latin typeface="新細明體"/>
                <a:ea typeface="新細明體"/>
              </a:rPr>
              <a:t>…</a:t>
            </a:r>
            <a:r>
              <a:rPr lang="zh-TW" altLang="en-US" sz="2600" b="1" i="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新超連鎖</a:t>
            </a:r>
            <a:r>
              <a:rPr lang="en-US" altLang="zh-TW" sz="2600" b="1" baseline="30000" dirty="0">
                <a:solidFill>
                  <a:schemeClr val="bg1"/>
                </a:solidFill>
                <a:effectLst>
                  <a:glow rad="101600">
                    <a:schemeClr val="tx1">
                      <a:lumMod val="95000"/>
                      <a:lumOff val="5000"/>
                      <a:alpha val="40000"/>
                    </a:schemeClr>
                  </a:glow>
                </a:effectLst>
                <a:latin typeface="微軟正黑體" panose="020B0604030504040204" pitchFamily="34" charset="-120"/>
                <a:ea typeface="微軟正黑體" panose="020B0604030504040204" pitchFamily="34" charset="-120"/>
              </a:rPr>
              <a:t>®</a:t>
            </a:r>
            <a:r>
              <a:rPr lang="zh-TW" altLang="en-US" sz="2600" b="1" i="1" dirty="0" smtClean="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店主訓練與成功五要訣</a:t>
            </a:r>
            <a:endParaRPr lang="en-US" sz="2600" b="1" i="1" dirty="0">
              <a:solidFill>
                <a:schemeClr val="bg1"/>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8776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3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0" y="-25396"/>
            <a:ext cx="9144000" cy="7296151"/>
          </a:xfrm>
          <a:prstGeom prst="rect">
            <a:avLst/>
          </a:prstGeom>
          <a:gradFill>
            <a:gsLst>
              <a:gs pos="0">
                <a:schemeClr val="tx1">
                  <a:alpha val="3200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Title 1"/>
          <p:cNvSpPr>
            <a:spLocks noGrp="1"/>
          </p:cNvSpPr>
          <p:nvPr>
            <p:ph type="title"/>
          </p:nvPr>
        </p:nvSpPr>
        <p:spPr/>
        <p:txBody>
          <a:bodyPr>
            <a:noAutofit/>
          </a:bodyPr>
          <a:lstStyle/>
          <a:p>
            <a:r>
              <a:rPr lang="zh-TW" altLang="en-US" sz="4000" b="1" dirty="0" smtClean="0">
                <a:solidFill>
                  <a:schemeClr val="bg1"/>
                </a:solidFill>
                <a:effectLst>
                  <a:glow rad="101600">
                    <a:schemeClr val="tx1">
                      <a:lumMod val="95000"/>
                      <a:lumOff val="5000"/>
                      <a:alpha val="40000"/>
                    </a:schemeClr>
                  </a:glow>
                </a:effectLst>
                <a:latin typeface="微軟正黑體" panose="020B0604030504040204" pitchFamily="34" charset="-120"/>
                <a:ea typeface="微軟正黑體" panose="020B0604030504040204" pitchFamily="34" charset="-120"/>
              </a:rPr>
              <a:t>我們提供評量</a:t>
            </a:r>
            <a:r>
              <a:rPr lang="zh-TW" altLang="en-US" sz="4000" b="1" dirty="0" smtClean="0">
                <a:solidFill>
                  <a:schemeClr val="bg1"/>
                </a:solidFill>
                <a:effectLst>
                  <a:glow rad="101600">
                    <a:schemeClr val="tx1">
                      <a:lumMod val="95000"/>
                      <a:lumOff val="5000"/>
                      <a:alpha val="40000"/>
                    </a:schemeClr>
                  </a:glow>
                </a:effectLst>
                <a:latin typeface="微軟正黑體" panose="020B0604030504040204" pitchFamily="34" charset="-120"/>
                <a:ea typeface="微軟正黑體" panose="020B0604030504040204" pitchFamily="34" charset="-120"/>
              </a:rPr>
              <a:t>工具</a:t>
            </a:r>
            <a:r>
              <a:rPr lang="en-US" sz="4000" b="1" dirty="0" smtClean="0">
                <a:solidFill>
                  <a:schemeClr val="bg1"/>
                </a:solidFill>
                <a:effectLst>
                  <a:glow rad="101600">
                    <a:schemeClr val="tx1">
                      <a:lumMod val="95000"/>
                      <a:lumOff val="5000"/>
                      <a:alpha val="40000"/>
                    </a:schemeClr>
                  </a:glow>
                </a:effectLst>
                <a:latin typeface="微軟正黑體" panose="020B0604030504040204" pitchFamily="34" charset="-120"/>
                <a:ea typeface="微軟正黑體" panose="020B0604030504040204" pitchFamily="34" charset="-120"/>
              </a:rPr>
              <a:t>...</a:t>
            </a:r>
            <a:endParaRPr lang="en-US" sz="4000" b="1" dirty="0">
              <a:solidFill>
                <a:schemeClr val="bg1"/>
              </a:solidFill>
              <a:effectLst>
                <a:glow rad="101600">
                  <a:schemeClr val="tx1">
                    <a:lumMod val="95000"/>
                    <a:lumOff val="5000"/>
                    <a:alpha val="40000"/>
                  </a:schemeClr>
                </a:glow>
              </a:effectLst>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457200" y="1397001"/>
            <a:ext cx="8229600" cy="5384799"/>
          </a:xfrm>
        </p:spPr>
        <p:txBody>
          <a:bodyPr>
            <a:normAutofit/>
          </a:bodyPr>
          <a:lstStyle/>
          <a:p>
            <a:r>
              <a:rPr lang="zh-TW" altLang="en-US"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起步指南</a:t>
            </a:r>
            <a:endParaRPr lang="en-US"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承諾</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行動計畫</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目標</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名單</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訓練</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70854" lvl="1" indent="-514001">
              <a:buFont typeface="+mj-lt"/>
              <a:buAutoNum type="arabicPeriod"/>
            </a:pP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基本十顧客，七人強</a:t>
            </a:r>
            <a:r>
              <a:rPr 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(4-6 </a:t>
            </a:r>
            <a:r>
              <a:rPr lang="zh-TW" alt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個月</a:t>
            </a:r>
            <a:r>
              <a:rPr lang="en-US" sz="22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094" indent="-514001"/>
            <a:r>
              <a:rPr lang="zh-TW" altLang="en-US" sz="24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卓越超連鎖</a:t>
            </a:r>
            <a:r>
              <a:rPr lang="en-US" altLang="zh-TW" sz="2400" b="1" baseline="30000" dirty="0">
                <a:solidFill>
                  <a:schemeClr val="bg1"/>
                </a:solidFill>
                <a:effectLst>
                  <a:glow rad="1016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店主計畫</a:t>
            </a:r>
            <a:endParaRPr lang="en-US" sz="24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094" indent="-514001"/>
            <a:r>
              <a:rPr lang="zh-TW" altLang="en-US" sz="24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達成購物年金紅利計畫（</a:t>
            </a:r>
            <a:r>
              <a:rPr lang="zh-TW" altLang="en-US" sz="24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成為購物年金卓越</a:t>
            </a:r>
            <a:r>
              <a:rPr lang="zh-TW" altLang="en-US" sz="24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成員）</a:t>
            </a:r>
            <a:endParaRPr lang="en-US" sz="24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71094" indent="-514001"/>
            <a:r>
              <a:rPr lang="zh-TW" altLang="en-US" sz="2400" b="1" dirty="0" smtClean="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重覆與複製</a:t>
            </a:r>
            <a:endParaRPr lang="en-US" sz="24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3748" lvl="1" indent="-456854">
              <a:buFont typeface="+mj-lt"/>
              <a:buAutoNum type="arabicPeriod"/>
            </a:pPr>
            <a:endParaRPr lang="en-US" sz="2200" b="1" dirty="0">
              <a:solidFill>
                <a:schemeClr val="bg1"/>
              </a:solidFill>
              <a:effectLst>
                <a:glow rad="63500">
                  <a:schemeClr val="tx1">
                    <a:lumMod val="95000"/>
                    <a:lumOff val="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02358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6">
                <a:tint val="45000"/>
                <a:satMod val="400000"/>
              </a:schemeClr>
            </a:duotone>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8473"/>
            <a:ext cx="9144000" cy="6858000"/>
          </a:xfrm>
          <a:prstGeom prst="rect">
            <a:avLst/>
          </a:prstGeom>
          <a:solidFill>
            <a:schemeClr val="bg2">
              <a:lumMod val="1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004" tIns="45689" rIns="89004" bIns="45689" rtlCol="0" anchor="ctr"/>
          <a:lstStyle/>
          <a:p>
            <a:pPr algn="ctr" defTabSz="887180"/>
            <a:endParaRPr lang="en-US" sz="1900" dirty="0">
              <a:solidFill>
                <a:prstClr val="white"/>
              </a:solidFill>
            </a:endParaRPr>
          </a:p>
        </p:txBody>
      </p:sp>
      <p:sp>
        <p:nvSpPr>
          <p:cNvPr id="5" name="Rectangle 4"/>
          <p:cNvSpPr/>
          <p:nvPr/>
        </p:nvSpPr>
        <p:spPr>
          <a:xfrm>
            <a:off x="6162078" y="2590803"/>
            <a:ext cx="2981922" cy="2082188"/>
          </a:xfrm>
          <a:prstGeom prst="rect">
            <a:avLst/>
          </a:prstGeom>
          <a:solidFill>
            <a:schemeClr val="accent6">
              <a:lumMod val="50000"/>
              <a:alpha val="78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89004" tIns="45689" rIns="89004" bIns="45689" rtlCol="0" anchor="ctr"/>
          <a:lstStyle/>
          <a:p>
            <a:pPr algn="ctr" defTabSz="887180"/>
            <a:endParaRPr lang="en-US" sz="1900" dirty="0">
              <a:solidFill>
                <a:prstClr val="white"/>
              </a:solidFill>
            </a:endParaRPr>
          </a:p>
        </p:txBody>
      </p:sp>
      <p:sp>
        <p:nvSpPr>
          <p:cNvPr id="6" name="Rectangle 5"/>
          <p:cNvSpPr/>
          <p:nvPr/>
        </p:nvSpPr>
        <p:spPr>
          <a:xfrm>
            <a:off x="1687731" y="2387907"/>
            <a:ext cx="132203" cy="2082188"/>
          </a:xfrm>
          <a:prstGeom prst="rect">
            <a:avLst/>
          </a:prstGeom>
          <a:solidFill>
            <a:schemeClr val="accent6">
              <a:lumMod val="75000"/>
            </a:scheme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89004" tIns="45689" rIns="89004" bIns="45689" rtlCol="0" anchor="ctr"/>
          <a:lstStyle/>
          <a:p>
            <a:pPr algn="ctr" defTabSz="887180"/>
            <a:endParaRPr lang="en-US" sz="1900" dirty="0">
              <a:solidFill>
                <a:prstClr val="white"/>
              </a:solidFill>
            </a:endParaRPr>
          </a:p>
        </p:txBody>
      </p:sp>
      <p:sp>
        <p:nvSpPr>
          <p:cNvPr id="7" name="Rectangle 6"/>
          <p:cNvSpPr/>
          <p:nvPr/>
        </p:nvSpPr>
        <p:spPr>
          <a:xfrm>
            <a:off x="2011580" y="2108240"/>
            <a:ext cx="3531619" cy="1015604"/>
          </a:xfrm>
          <a:prstGeom prst="rect">
            <a:avLst/>
          </a:prstGeom>
        </p:spPr>
        <p:txBody>
          <a:bodyPr wrap="none" lIns="91382" tIns="45691" rIns="91382" bIns="45691">
            <a:spAutoFit/>
          </a:bodyPr>
          <a:lstStyle/>
          <a:p>
            <a:pPr defTabSz="887180"/>
            <a:r>
              <a:rPr lang="zh-TW" altLang="en-US" sz="6000" b="1" dirty="0" smtClean="0">
                <a:ln w="18415" cmpd="sng">
                  <a:solidFill>
                    <a:srgbClr val="FFFFFF"/>
                  </a:solidFill>
                  <a:prstDash val="solid"/>
                </a:ln>
                <a:solidFill>
                  <a:srgbClr val="FFFFFF"/>
                </a:solidFill>
                <a:effectLst>
                  <a:glow rad="101600">
                    <a:srgbClr val="F79646">
                      <a:lumMod val="75000"/>
                      <a:alpha val="6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為什麼</a:t>
            </a:r>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人們</a:t>
            </a:r>
            <a:endPar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8" name="Rectangle 7"/>
          <p:cNvSpPr/>
          <p:nvPr/>
        </p:nvSpPr>
        <p:spPr>
          <a:xfrm>
            <a:off x="1905011" y="3020019"/>
            <a:ext cx="3262314" cy="1323381"/>
          </a:xfrm>
          <a:prstGeom prst="rect">
            <a:avLst/>
          </a:prstGeom>
        </p:spPr>
        <p:txBody>
          <a:bodyPr wrap="none" lIns="91382" tIns="45691" rIns="91382" bIns="45691">
            <a:spAutoFit/>
          </a:bodyPr>
          <a:lstStyle/>
          <a:p>
            <a:pPr defTabSz="887180"/>
            <a:r>
              <a:rPr lang="zh-TW" altLang="en-US" sz="8000" b="1" dirty="0" smtClean="0">
                <a:ln w="18415" cmpd="sng">
                  <a:solidFill>
                    <a:srgbClr val="FFFFFF"/>
                  </a:solidFill>
                  <a:prstDash val="solid"/>
                </a:ln>
                <a:solidFill>
                  <a:srgbClr val="FFFFFF"/>
                </a:solidFill>
                <a:effectLst>
                  <a:glow rad="101600">
                    <a:srgbClr val="F79646">
                      <a:lumMod val="75000"/>
                      <a:alpha val="6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會放棄</a:t>
            </a:r>
            <a:endParaRPr lang="en-US" sz="8000" b="1" dirty="0">
              <a:ln w="18415" cmpd="sng">
                <a:solidFill>
                  <a:srgbClr val="FFFFFF"/>
                </a:solidFill>
                <a:prstDash val="solid"/>
              </a:ln>
              <a:solidFill>
                <a:srgbClr val="FFFFFF"/>
              </a:solidFill>
              <a:effectLst>
                <a:glow rad="101600">
                  <a:srgbClr val="F79646">
                    <a:lumMod val="75000"/>
                    <a:alpha val="6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55179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Related image"/>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74139" y="858877"/>
            <a:ext cx="3810000" cy="5080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8963" y="2327838"/>
            <a:ext cx="5121798" cy="2246710"/>
          </a:xfrm>
          <a:prstGeom prst="rect">
            <a:avLst/>
          </a:prstGeom>
          <a:noFill/>
        </p:spPr>
        <p:txBody>
          <a:bodyPr wrap="none" lIns="91382" tIns="45691" rIns="91382" bIns="45691" rtlCol="0">
            <a:spAutoFit/>
          </a:bodyPr>
          <a:lstStyle/>
          <a:p>
            <a:pPr algn="ctr"/>
            <a:r>
              <a:rPr lang="en-US" sz="2800" b="1" dirty="0" smtClean="0">
                <a:solidFill>
                  <a:schemeClr val="bg1"/>
                </a:solidFill>
                <a:latin typeface="微軟正黑體" panose="020B0604030504040204" pitchFamily="34" charset="-120"/>
                <a:ea typeface="微軟正黑體" panose="020B0604030504040204" pitchFamily="34" charset="-120"/>
              </a:rPr>
              <a:t>「</a:t>
            </a:r>
            <a:r>
              <a:rPr lang="zh-TW" altLang="en-US" sz="2800" b="1" dirty="0" smtClean="0">
                <a:solidFill>
                  <a:schemeClr val="accent6">
                    <a:lumMod val="60000"/>
                    <a:lumOff val="40000"/>
                  </a:schemeClr>
                </a:solidFill>
                <a:latin typeface="微軟正黑體" panose="020B0604030504040204" pitchFamily="34" charset="-120"/>
                <a:ea typeface="微軟正黑體" panose="020B0604030504040204" pitchFamily="34" charset="-120"/>
              </a:rPr>
              <a:t>成功 </a:t>
            </a:r>
            <a:r>
              <a:rPr lang="zh-TW" altLang="en-US" sz="2800" b="1" dirty="0" smtClean="0">
                <a:solidFill>
                  <a:schemeClr val="bg1"/>
                </a:solidFill>
                <a:latin typeface="微軟正黑體" panose="020B0604030504040204" pitchFamily="34" charset="-120"/>
                <a:ea typeface="微軟正黑體" panose="020B0604030504040204" pitchFamily="34" charset="-120"/>
              </a:rPr>
              <a:t>與 </a:t>
            </a:r>
            <a:r>
              <a:rPr lang="zh-TW" altLang="en-US" sz="2800" b="1" dirty="0" smtClean="0">
                <a:solidFill>
                  <a:schemeClr val="accent6">
                    <a:lumMod val="60000"/>
                    <a:lumOff val="40000"/>
                  </a:schemeClr>
                </a:solidFill>
                <a:latin typeface="微軟正黑體" panose="020B0604030504040204" pitchFamily="34" charset="-120"/>
                <a:ea typeface="微軟正黑體" panose="020B0604030504040204" pitchFamily="34" charset="-120"/>
              </a:rPr>
              <a:t>失敗 </a:t>
            </a:r>
            <a:r>
              <a:rPr lang="zh-TW" altLang="en-US" sz="2800" b="1" dirty="0" smtClean="0">
                <a:solidFill>
                  <a:schemeClr val="bg1"/>
                </a:solidFill>
                <a:latin typeface="微軟正黑體" panose="020B0604030504040204" pitchFamily="34" charset="-120"/>
                <a:ea typeface="微軟正黑體" panose="020B0604030504040204" pitchFamily="34" charset="-120"/>
              </a:rPr>
              <a:t>的區別很簡單。</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bg1"/>
                </a:solidFill>
                <a:latin typeface="微軟正黑體" panose="020B0604030504040204" pitchFamily="34" charset="-120"/>
                <a:ea typeface="微軟正黑體" panose="020B0604030504040204" pitchFamily="34" charset="-120"/>
              </a:rPr>
              <a:t>成功的人做失敗的人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bg1"/>
                </a:solidFill>
                <a:latin typeface="微軟正黑體" panose="020B0604030504040204" pitchFamily="34" charset="-120"/>
                <a:ea typeface="微軟正黑體" panose="020B0604030504040204" pitchFamily="34" charset="-120"/>
              </a:rPr>
              <a:t>沒有做或不願做的事！</a:t>
            </a:r>
            <a:r>
              <a:rPr lang="en-US" sz="2800" b="1" dirty="0" smtClean="0">
                <a:solidFill>
                  <a:schemeClr val="bg1"/>
                </a:solidFill>
                <a:latin typeface="微軟正黑體" panose="020B0604030504040204" pitchFamily="34" charset="-120"/>
                <a:ea typeface="微軟正黑體" panose="020B0604030504040204" pitchFamily="34" charset="-120"/>
              </a:rPr>
              <a:t>」</a:t>
            </a:r>
          </a:p>
          <a:p>
            <a:pPr algn="ctr"/>
            <a:endParaRPr lang="en-US" sz="2800" b="1" dirty="0" smtClean="0">
              <a:solidFill>
                <a:schemeClr val="bg1"/>
              </a:solidFill>
              <a:latin typeface="細明體"/>
              <a:ea typeface="細明體"/>
            </a:endParaRPr>
          </a:p>
          <a:p>
            <a:pPr algn="r"/>
            <a:r>
              <a:rPr lang="en-US" sz="2800" b="1" dirty="0" smtClean="0">
                <a:solidFill>
                  <a:schemeClr val="bg1"/>
                </a:solidFill>
                <a:latin typeface="微軟正黑體" panose="020B0604030504040204" pitchFamily="34" charset="-120"/>
                <a:ea typeface="微軟正黑體" panose="020B0604030504040204" pitchFamily="34" charset="-120"/>
              </a:rPr>
              <a:t>- </a:t>
            </a:r>
            <a:r>
              <a:rPr lang="en-US" altLang="zh-TW" sz="2800" b="1" dirty="0" smtClean="0">
                <a:solidFill>
                  <a:schemeClr val="bg1"/>
                </a:solidFill>
                <a:latin typeface="微軟正黑體" panose="020B0604030504040204" pitchFamily="34" charset="-120"/>
                <a:ea typeface="微軟正黑體" panose="020B0604030504040204" pitchFamily="34" charset="-120"/>
              </a:rPr>
              <a:t>JR</a:t>
            </a:r>
            <a:r>
              <a:rPr lang="zh-TW" altLang="en-US" sz="2800" b="1" dirty="0" smtClean="0">
                <a:solidFill>
                  <a:schemeClr val="bg1"/>
                </a:solidFill>
                <a:latin typeface="細明體"/>
                <a:ea typeface="細明體"/>
              </a:rPr>
              <a:t>．</a:t>
            </a:r>
            <a:r>
              <a:rPr lang="zh-TW" altLang="en-US" sz="2800" b="1" dirty="0" smtClean="0">
                <a:solidFill>
                  <a:schemeClr val="bg1"/>
                </a:solidFill>
                <a:latin typeface="微軟正黑體" panose="020B0604030504040204" pitchFamily="34" charset="-120"/>
                <a:ea typeface="微軟正黑體" panose="020B0604030504040204" pitchFamily="34" charset="-120"/>
              </a:rPr>
              <a:t>萊</a:t>
            </a:r>
            <a:r>
              <a:rPr lang="zh-TW" altLang="en-US" sz="2800" b="1" dirty="0">
                <a:solidFill>
                  <a:schemeClr val="bg1"/>
                </a:solidFill>
                <a:latin typeface="微軟正黑體" panose="020B0604030504040204" pitchFamily="34" charset="-120"/>
                <a:ea typeface="微軟正黑體" panose="020B0604030504040204" pitchFamily="34" charset="-120"/>
              </a:rPr>
              <a:t>丁</a:t>
            </a:r>
            <a:r>
              <a:rPr lang="zh-TW" altLang="en-US" sz="2800" b="1" dirty="0" smtClean="0">
                <a:solidFill>
                  <a:schemeClr val="bg1"/>
                </a:solidFill>
                <a:latin typeface="微軟正黑體" panose="020B0604030504040204" pitchFamily="34" charset="-120"/>
                <a:ea typeface="微軟正黑體" panose="020B0604030504040204" pitchFamily="34" charset="-120"/>
              </a:rPr>
              <a:t>格</a:t>
            </a:r>
            <a:endParaRPr lang="en-US" sz="28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75708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extLst>
              <a:ext uri="{BEBA8EAE-BF5A-486C-A8C5-ECC9F3942E4B}">
                <a14:imgProps xmlns:a14="http://schemas.microsoft.com/office/drawing/2010/main">
                  <a14:imgLayer r:embed="rId3">
                    <a14:imgEffect>
                      <a14:colorTemperature colorTemp="53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16200000">
            <a:off x="2041528" y="-219076"/>
            <a:ext cx="6908799" cy="7296151"/>
          </a:xfrm>
          <a:prstGeom prst="rect">
            <a:avLst/>
          </a:prstGeom>
          <a:gradFill>
            <a:gsLst>
              <a:gs pos="0">
                <a:schemeClr val="tx1">
                  <a:alpha val="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4" name="Rectangle 3"/>
          <p:cNvSpPr/>
          <p:nvPr/>
        </p:nvSpPr>
        <p:spPr>
          <a:xfrm>
            <a:off x="5334037" y="3581400"/>
            <a:ext cx="131492" cy="438580"/>
          </a:xfrm>
          <a:prstGeom prst="rect">
            <a:avLst/>
          </a:prstGeom>
        </p:spPr>
        <p:txBody>
          <a:bodyPr wrap="none" lIns="65078" tIns="34289" rIns="65078" bIns="34289">
            <a:spAutoFit/>
          </a:bodyPr>
          <a:lstStyle/>
          <a:p>
            <a:pPr defTabSz="647199">
              <a:defRPr/>
            </a:pPr>
            <a:endParaRPr lang="en-US" sz="2400" cap="all" spc="-225" dirty="0">
              <a:solidFill>
                <a:prstClr val="white"/>
              </a:solidFill>
              <a:latin typeface="Futura Md BT" panose="020B0802020204020204" pitchFamily="34" charset="0"/>
            </a:endParaRPr>
          </a:p>
        </p:txBody>
      </p:sp>
      <p:sp>
        <p:nvSpPr>
          <p:cNvPr id="5" name="Rectangle 4"/>
          <p:cNvSpPr/>
          <p:nvPr/>
        </p:nvSpPr>
        <p:spPr>
          <a:xfrm>
            <a:off x="7074688" y="3194424"/>
            <a:ext cx="1459715" cy="900244"/>
          </a:xfrm>
          <a:prstGeom prst="rect">
            <a:avLst/>
          </a:prstGeom>
        </p:spPr>
        <p:txBody>
          <a:bodyPr wrap="none" lIns="65574" tIns="34289" rIns="65574" bIns="34289">
            <a:spAutoFit/>
          </a:bodyPr>
          <a:lstStyle/>
          <a:p>
            <a:pPr algn="r" defTabSz="652479"/>
            <a:r>
              <a:rPr lang="zh-TW" altLang="en-US" sz="5400" b="1" cap="all" spc="-225"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期待</a:t>
            </a:r>
            <a:endParaRPr lang="en-US" sz="5400" b="1" cap="all" spc="-225"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Rectangle 5"/>
          <p:cNvSpPr/>
          <p:nvPr/>
        </p:nvSpPr>
        <p:spPr>
          <a:xfrm>
            <a:off x="5355600" y="4090215"/>
            <a:ext cx="3194164" cy="838689"/>
          </a:xfrm>
          <a:prstGeom prst="rect">
            <a:avLst/>
          </a:prstGeom>
        </p:spPr>
        <p:txBody>
          <a:bodyPr wrap="none" lIns="65574" tIns="34289" rIns="65574" bIns="34289">
            <a:spAutoFit/>
          </a:bodyPr>
          <a:lstStyle/>
          <a:p>
            <a:pPr algn="r" defTabSz="652479"/>
            <a:r>
              <a:rPr lang="zh-TW" altLang="en-US" sz="5000" b="1" cap="all" spc="-225" dirty="0" smtClean="0">
                <a:solidFill>
                  <a:srgbClr val="00A09D">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立即的效果</a:t>
            </a:r>
            <a:endParaRPr lang="en-US" sz="5000" b="1" cap="all" spc="-225" dirty="0">
              <a:solidFill>
                <a:srgbClr val="00A09D">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06748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5859" y="30881"/>
            <a:ext cx="9144000" cy="7296151"/>
          </a:xfrm>
          <a:prstGeom prst="rect">
            <a:avLst/>
          </a:prstGeom>
          <a:gradFill>
            <a:gsLst>
              <a:gs pos="0">
                <a:schemeClr val="tx1">
                  <a:alpha val="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Rectangle 1"/>
          <p:cNvSpPr/>
          <p:nvPr/>
        </p:nvSpPr>
        <p:spPr>
          <a:xfrm>
            <a:off x="790627" y="2107388"/>
            <a:ext cx="1458713" cy="900244"/>
          </a:xfrm>
          <a:prstGeom prst="rect">
            <a:avLst/>
          </a:prstGeom>
        </p:spPr>
        <p:txBody>
          <a:bodyPr wrap="none" lIns="65078" tIns="34289" rIns="65078" bIns="34289">
            <a:spAutoFit/>
          </a:bodyPr>
          <a:lstStyle/>
          <a:p>
            <a:pPr defTabSz="647199">
              <a:defRPr/>
            </a:pPr>
            <a:r>
              <a:rPr lang="zh-TW" altLang="en-US" sz="5400" b="1" cap="all" spc="-225"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不再</a:t>
            </a:r>
            <a:endParaRPr lang="en-US" sz="5400" b="1" cap="all" spc="-225"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Rectangle 2"/>
          <p:cNvSpPr/>
          <p:nvPr/>
        </p:nvSpPr>
        <p:spPr>
          <a:xfrm>
            <a:off x="457203" y="3007632"/>
            <a:ext cx="2125563" cy="1300354"/>
          </a:xfrm>
          <a:prstGeom prst="rect">
            <a:avLst/>
          </a:prstGeom>
        </p:spPr>
        <p:txBody>
          <a:bodyPr wrap="none" lIns="65078" tIns="34289" rIns="65078" bIns="34289">
            <a:spAutoFit/>
          </a:bodyPr>
          <a:lstStyle/>
          <a:p>
            <a:pPr defTabSz="647199">
              <a:defRPr/>
            </a:pPr>
            <a:r>
              <a:rPr lang="zh-TW" altLang="en-US" sz="8000" b="1" cap="all" spc="-225"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相信</a:t>
            </a:r>
            <a:endParaRPr lang="en-US" sz="8000" b="1" cap="all" spc="-225"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539552" y="4288118"/>
            <a:ext cx="2129042" cy="1300354"/>
          </a:xfrm>
          <a:prstGeom prst="rect">
            <a:avLst/>
          </a:prstGeom>
        </p:spPr>
        <p:txBody>
          <a:bodyPr wrap="none" lIns="66801" tIns="34289" rIns="66801" bIns="34289">
            <a:spAutoFit/>
          </a:bodyPr>
          <a:lstStyle/>
          <a:p>
            <a:pPr defTabSz="647199">
              <a:defRPr/>
            </a:pPr>
            <a:r>
              <a:rPr lang="zh-TW" altLang="en-US" sz="8000" b="1" cap="all" spc="-225"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自己</a:t>
            </a:r>
            <a:endParaRPr lang="en-US" sz="8000" b="1" cap="all" spc="-225"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18182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24"/>
            <a:ext cx="9144000" cy="685799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379" tIns="34286" rIns="67379" bIns="34286" numCol="1" spcCol="0" rtlCol="0" fromWordArt="0" anchor="ctr" anchorCtr="0" forceAA="0" compatLnSpc="1">
            <a:prstTxWarp prst="textNoShape">
              <a:avLst/>
            </a:prstTxWarp>
            <a:noAutofit/>
          </a:bodyPr>
          <a:lstStyle/>
          <a:p>
            <a:pPr algn="ctr" defTabSz="894564"/>
            <a:endParaRPr lang="en-US" sz="1500" dirty="0">
              <a:solidFill>
                <a:prstClr val="white"/>
              </a:solidFill>
            </a:endParaRPr>
          </a:p>
        </p:txBody>
      </p:sp>
      <p:sp>
        <p:nvSpPr>
          <p:cNvPr id="6" name="Rectangle 5"/>
          <p:cNvSpPr/>
          <p:nvPr/>
        </p:nvSpPr>
        <p:spPr>
          <a:xfrm>
            <a:off x="4612326" y="2921001"/>
            <a:ext cx="1925122" cy="1177243"/>
          </a:xfrm>
          <a:prstGeom prst="rect">
            <a:avLst/>
          </a:prstGeom>
        </p:spPr>
        <p:txBody>
          <a:bodyPr wrap="none" lIns="67427" tIns="34289" rIns="67427" bIns="34289">
            <a:spAutoFit/>
          </a:bodyPr>
          <a:lstStyle/>
          <a:p>
            <a:pPr defTabSz="661079"/>
            <a:r>
              <a:rPr lang="zh-TW" altLang="en-US" sz="7200" b="1" cap="all" spc="-225" dirty="0" smtClean="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深陷</a:t>
            </a:r>
            <a:endParaRPr lang="en-US" sz="5400" b="1" cap="all" spc="-225"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6"/>
          <p:cNvSpPr/>
          <p:nvPr/>
        </p:nvSpPr>
        <p:spPr>
          <a:xfrm>
            <a:off x="4572001" y="4191011"/>
            <a:ext cx="2521439" cy="992577"/>
          </a:xfrm>
          <a:prstGeom prst="rect">
            <a:avLst/>
          </a:prstGeom>
        </p:spPr>
        <p:txBody>
          <a:bodyPr wrap="none" lIns="67427" tIns="34289" rIns="67427" bIns="34289">
            <a:spAutoFit/>
          </a:bodyPr>
          <a:lstStyle/>
          <a:p>
            <a:pPr defTabSz="661079"/>
            <a:r>
              <a:rPr lang="zh-TW" altLang="en-US" sz="6000" b="1" cap="all" spc="-225"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在</a:t>
            </a:r>
            <a:r>
              <a:rPr lang="zh-TW" altLang="en-US" sz="6000" b="1" cap="all" spc="-225" dirty="0" smtClean="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過去</a:t>
            </a:r>
            <a:r>
              <a:rPr lang="en-US" sz="6000" b="1" cap="all" spc="-225" dirty="0" smtClean="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sz="6000" b="1" cap="all" spc="-225" dirty="0">
              <a:solidFill>
                <a:srgbClr val="FFBE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21102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4" name="Rectangle 3"/>
          <p:cNvSpPr/>
          <p:nvPr/>
        </p:nvSpPr>
        <p:spPr>
          <a:xfrm rot="16200000">
            <a:off x="2143124" y="-346074"/>
            <a:ext cx="6858000" cy="7296151"/>
          </a:xfrm>
          <a:prstGeom prst="rect">
            <a:avLst/>
          </a:prstGeom>
          <a:gradFill>
            <a:gsLst>
              <a:gs pos="0">
                <a:schemeClr val="tx1">
                  <a:alpha val="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Rectangle 1"/>
          <p:cNvSpPr/>
          <p:nvPr/>
        </p:nvSpPr>
        <p:spPr>
          <a:xfrm>
            <a:off x="6722176" y="2166258"/>
            <a:ext cx="1463387" cy="900244"/>
          </a:xfrm>
          <a:prstGeom prst="rect">
            <a:avLst/>
          </a:prstGeom>
        </p:spPr>
        <p:txBody>
          <a:bodyPr wrap="none" lIns="67392" tIns="34289" rIns="67392" bIns="34289">
            <a:spAutoFit/>
          </a:bodyPr>
          <a:lstStyle/>
          <a:p>
            <a:pPr defTabSz="660700"/>
            <a:r>
              <a:rPr lang="zh-TW" altLang="en-US" sz="5400" b="1" cap="all" spc="-225" dirty="0">
                <a:solidFill>
                  <a:srgbClr val="1891AB">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a:t>
            </a:r>
            <a:r>
              <a:rPr lang="zh-TW" altLang="en-US" sz="5400" b="1" cap="all" spc="-225"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在</a:t>
            </a:r>
            <a:endParaRPr lang="en-US" sz="5400" b="1" cap="all" spc="-225" dirty="0">
              <a:solidFill>
                <a:srgbClr val="1891AB">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Rectangle 2"/>
          <p:cNvSpPr/>
          <p:nvPr/>
        </p:nvSpPr>
        <p:spPr>
          <a:xfrm>
            <a:off x="3577084" y="3242654"/>
            <a:ext cx="4608478" cy="1177243"/>
          </a:xfrm>
          <a:prstGeom prst="rect">
            <a:avLst/>
          </a:prstGeom>
        </p:spPr>
        <p:txBody>
          <a:bodyPr wrap="none" lIns="67392" tIns="34289" rIns="67392" bIns="34289">
            <a:spAutoFit/>
          </a:bodyPr>
          <a:lstStyle/>
          <a:p>
            <a:pPr defTabSz="660700"/>
            <a:r>
              <a:rPr lang="zh-TW" altLang="en-US" sz="7200" b="1" cap="all" spc="-225"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過去</a:t>
            </a:r>
            <a:r>
              <a:rPr lang="zh-TW" altLang="en-US" sz="7200" b="1" cap="all" spc="-225"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的錯誤</a:t>
            </a:r>
            <a:endParaRPr lang="en-US" sz="7200" b="1" cap="all" spc="-225"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01317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rot="16200000">
            <a:off x="1990728" y="-269876"/>
            <a:ext cx="7010399" cy="7296151"/>
          </a:xfrm>
          <a:prstGeom prst="rect">
            <a:avLst/>
          </a:prstGeom>
          <a:gradFill>
            <a:gsLst>
              <a:gs pos="0">
                <a:schemeClr val="tx1">
                  <a:alpha val="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sz="2000" dirty="0">
              <a:solidFill>
                <a:prstClr val="white"/>
              </a:solidFill>
            </a:endParaRPr>
          </a:p>
        </p:txBody>
      </p:sp>
      <p:sp>
        <p:nvSpPr>
          <p:cNvPr id="3" name="Rectangle 2"/>
          <p:cNvSpPr/>
          <p:nvPr/>
        </p:nvSpPr>
        <p:spPr>
          <a:xfrm>
            <a:off x="5387045" y="3342077"/>
            <a:ext cx="1616639" cy="992577"/>
          </a:xfrm>
          <a:prstGeom prst="rect">
            <a:avLst/>
          </a:prstGeom>
        </p:spPr>
        <p:txBody>
          <a:bodyPr wrap="none" lIns="67077" tIns="34289" rIns="67077" bIns="34289">
            <a:spAutoFit/>
          </a:bodyPr>
          <a:lstStyle/>
          <a:p>
            <a:pPr defTabSz="657235"/>
            <a:r>
              <a:rPr lang="zh-TW" altLang="en-US" sz="6000" b="1" cap="all" spc="-225"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抗拒</a:t>
            </a:r>
            <a:endParaRPr lang="en-US" sz="6000" b="1" cap="all" spc="-225"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5387046" y="4128957"/>
            <a:ext cx="1616639" cy="992577"/>
          </a:xfrm>
          <a:prstGeom prst="rect">
            <a:avLst/>
          </a:prstGeom>
        </p:spPr>
        <p:txBody>
          <a:bodyPr wrap="none" lIns="67077" tIns="34289" rIns="67077" bIns="34289">
            <a:spAutoFit/>
          </a:bodyPr>
          <a:lstStyle/>
          <a:p>
            <a:pPr defTabSz="657235"/>
            <a:r>
              <a:rPr lang="zh-TW" altLang="en-US" sz="6000" b="1" cap="all" spc="-225" dirty="0" smtClean="0">
                <a:solidFill>
                  <a:srgbClr val="F79646">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改變</a:t>
            </a:r>
            <a:endParaRPr lang="en-US" sz="6000" b="1" cap="all" spc="-225" dirty="0">
              <a:solidFill>
                <a:srgbClr val="F79646">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8"/>
          <p:cNvSpPr/>
          <p:nvPr/>
        </p:nvSpPr>
        <p:spPr>
          <a:xfrm>
            <a:off x="137747"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00888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2362200"/>
            <a:ext cx="9144000" cy="4495800"/>
          </a:xfrm>
          <a:prstGeom prst="rect">
            <a:avLst/>
          </a:prstGeom>
          <a:gradFill flip="none" rotWithShape="1">
            <a:gsLst>
              <a:gs pos="0">
                <a:schemeClr val="tx1"/>
              </a:gs>
              <a:gs pos="65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582" tIns="59792" rIns="119582" bIns="59792" rtlCol="0" anchor="ctr"/>
          <a:lstStyle/>
          <a:p>
            <a:pPr algn="ctr" defTabSz="1191296"/>
            <a:endParaRPr lang="en-US" sz="2400" dirty="0">
              <a:solidFill>
                <a:prstClr val="white"/>
              </a:solidFill>
            </a:endParaRPr>
          </a:p>
        </p:txBody>
      </p:sp>
      <p:sp>
        <p:nvSpPr>
          <p:cNvPr id="3" name="Rectangle 2"/>
          <p:cNvSpPr/>
          <p:nvPr/>
        </p:nvSpPr>
        <p:spPr>
          <a:xfrm>
            <a:off x="685802" y="3835400"/>
            <a:ext cx="3454316" cy="900244"/>
          </a:xfrm>
          <a:prstGeom prst="rect">
            <a:avLst/>
          </a:prstGeom>
        </p:spPr>
        <p:txBody>
          <a:bodyPr wrap="none" lIns="67392" tIns="34289" rIns="67392" bIns="34289">
            <a:spAutoFit/>
          </a:bodyPr>
          <a:lstStyle/>
          <a:p>
            <a:pPr defTabSz="660700"/>
            <a:r>
              <a:rPr lang="zh-TW" altLang="en-US" sz="5400" b="1" cap="all" spc="-225" dirty="0" smtClean="0">
                <a:solidFill>
                  <a:srgbClr val="1891AB">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放棄他們的</a:t>
            </a:r>
            <a:endParaRPr lang="en-US" sz="5400" b="1" cap="all" spc="-225" dirty="0">
              <a:solidFill>
                <a:srgbClr val="1891AB">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1524000" y="4851401"/>
            <a:ext cx="1925052" cy="1177243"/>
          </a:xfrm>
          <a:prstGeom prst="rect">
            <a:avLst/>
          </a:prstGeom>
        </p:spPr>
        <p:txBody>
          <a:bodyPr wrap="none" lIns="67392" tIns="34289" rIns="67392" bIns="34289">
            <a:spAutoFit/>
          </a:bodyPr>
          <a:lstStyle/>
          <a:p>
            <a:pPr defTabSz="660700"/>
            <a:r>
              <a:rPr lang="zh-TW" altLang="en-US" sz="7200" b="1" cap="all" spc="-225"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權力</a:t>
            </a:r>
            <a:endParaRPr lang="en-US" sz="7200" b="1" cap="all" spc="-225"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17080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52800" y="3193383"/>
            <a:ext cx="5537200" cy="938656"/>
          </a:xfrm>
          <a:prstGeom prst="rect">
            <a:avLst/>
          </a:prstGeom>
          <a:noFill/>
        </p:spPr>
        <p:txBody>
          <a:bodyPr wrap="square" lIns="89900" tIns="45689" rIns="89900" bIns="45689" rtlCol="0">
            <a:spAutoFit/>
          </a:bodyPr>
          <a:lstStyle/>
          <a:p>
            <a:pPr algn="r" defTabSz="897022"/>
            <a:r>
              <a:rPr lang="zh-TW" altLang="en-US" sz="5500" b="1" cap="all" spc="-300" dirty="0" smtClean="0">
                <a:solidFill>
                  <a:srgbClr val="000000">
                    <a:lumMod val="75000"/>
                    <a:lumOff val="25000"/>
                  </a:srgbClr>
                </a:solidFill>
                <a:latin typeface="微軟正黑體" panose="020B0604030504040204" pitchFamily="34" charset="-120"/>
                <a:ea typeface="微軟正黑體" panose="020B0604030504040204" pitchFamily="34" charset="-120"/>
              </a:rPr>
              <a:t>自己的</a:t>
            </a:r>
            <a:endParaRPr lang="en-US" sz="5500" b="1" cap="all" spc="-300" dirty="0">
              <a:solidFill>
                <a:srgbClr val="000000">
                  <a:lumMod val="75000"/>
                  <a:lumOff val="25000"/>
                </a:srgbClr>
              </a:solidFill>
              <a:latin typeface="微軟正黑體" panose="020B0604030504040204" pitchFamily="34" charset="-120"/>
              <a:ea typeface="微軟正黑體" panose="020B0604030504040204" pitchFamily="34" charset="-120"/>
            </a:endParaRPr>
          </a:p>
        </p:txBody>
      </p:sp>
      <p:sp>
        <p:nvSpPr>
          <p:cNvPr id="6" name="TextBox 5"/>
          <p:cNvSpPr txBox="1"/>
          <p:nvPr/>
        </p:nvSpPr>
        <p:spPr>
          <a:xfrm>
            <a:off x="3186953" y="4241801"/>
            <a:ext cx="5638800" cy="1323377"/>
          </a:xfrm>
          <a:prstGeom prst="rect">
            <a:avLst/>
          </a:prstGeom>
          <a:noFill/>
        </p:spPr>
        <p:txBody>
          <a:bodyPr wrap="square" lIns="89900" tIns="45689" rIns="89900" bIns="45689" rtlCol="0">
            <a:spAutoFit/>
          </a:bodyPr>
          <a:lstStyle/>
          <a:p>
            <a:pPr algn="r" defTabSz="897022"/>
            <a:r>
              <a:rPr lang="zh-TW" altLang="en-US" sz="8000" b="1" cap="all" spc="-300" dirty="0" smtClean="0">
                <a:solidFill>
                  <a:srgbClr val="9F0052"/>
                </a:solidFill>
                <a:latin typeface="微軟正黑體" panose="020B0604030504040204" pitchFamily="34" charset="-120"/>
                <a:ea typeface="微軟正黑體" panose="020B0604030504040204" pitchFamily="34" charset="-120"/>
              </a:rPr>
              <a:t>弱點</a:t>
            </a:r>
            <a:endParaRPr lang="en-US" sz="8000" b="1" cap="all" spc="-300" dirty="0">
              <a:solidFill>
                <a:srgbClr val="9F0052"/>
              </a:solidFill>
              <a:latin typeface="微軟正黑體" panose="020B0604030504040204" pitchFamily="34" charset="-120"/>
              <a:ea typeface="微軟正黑體" panose="020B0604030504040204" pitchFamily="34" charset="-120"/>
            </a:endParaRPr>
          </a:p>
        </p:txBody>
      </p:sp>
      <p:sp>
        <p:nvSpPr>
          <p:cNvPr id="7" name="TextBox 6"/>
          <p:cNvSpPr txBox="1"/>
          <p:nvPr/>
        </p:nvSpPr>
        <p:spPr>
          <a:xfrm>
            <a:off x="4089400" y="1803401"/>
            <a:ext cx="4749800" cy="1323377"/>
          </a:xfrm>
          <a:prstGeom prst="rect">
            <a:avLst/>
          </a:prstGeom>
          <a:noFill/>
        </p:spPr>
        <p:txBody>
          <a:bodyPr wrap="square" lIns="89900" tIns="45689" rIns="89900" bIns="45689" rtlCol="0">
            <a:spAutoFit/>
          </a:bodyPr>
          <a:lstStyle/>
          <a:p>
            <a:pPr algn="r" defTabSz="897022"/>
            <a:r>
              <a:rPr lang="zh-TW" altLang="en-US" sz="8000" b="1" cap="all" spc="-300" dirty="0">
                <a:solidFill>
                  <a:srgbClr val="9F0052"/>
                </a:solidFill>
                <a:latin typeface="微軟正黑體" panose="020B0604030504040204" pitchFamily="34" charset="-120"/>
                <a:ea typeface="微軟正黑體" panose="020B0604030504040204" pitchFamily="34" charset="-120"/>
              </a:rPr>
              <a:t>深</a:t>
            </a:r>
            <a:r>
              <a:rPr lang="zh-TW" altLang="en-US" sz="8000" b="1" cap="all" spc="-300" dirty="0" smtClean="0">
                <a:solidFill>
                  <a:srgbClr val="9F0052"/>
                </a:solidFill>
                <a:latin typeface="微軟正黑體" panose="020B0604030504040204" pitchFamily="34" charset="-120"/>
                <a:ea typeface="微軟正黑體" panose="020B0604030504040204" pitchFamily="34" charset="-120"/>
              </a:rPr>
              <a:t>信</a:t>
            </a:r>
            <a:endParaRPr lang="en-US" sz="8000" b="1" cap="all" spc="-300" dirty="0">
              <a:solidFill>
                <a:srgbClr val="9F0052"/>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330587" y="346365"/>
            <a:ext cx="3112432" cy="561690"/>
          </a:xfrm>
          <a:prstGeom prst="rect">
            <a:avLst/>
          </a:prstGeom>
        </p:spPr>
        <p:txBody>
          <a:bodyPr wrap="none" lIns="67965" tIns="34289" rIns="67965" bIns="34289">
            <a:spAutoFit/>
          </a:bodyPr>
          <a:lstStyle/>
          <a:p>
            <a:pPr algn="ctr" defTabSz="894763"/>
            <a:r>
              <a:rPr lang="zh-TW" altLang="en-US" sz="28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a:t>
            </a:r>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放棄</a:t>
            </a:r>
            <a:endParaRPr lang="en-US" sz="28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96460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362200"/>
            <a:ext cx="9144000" cy="4495800"/>
          </a:xfrm>
          <a:prstGeom prst="rect">
            <a:avLst/>
          </a:prstGeom>
          <a:gradFill flip="none" rotWithShape="1">
            <a:gsLst>
              <a:gs pos="0">
                <a:schemeClr val="tx1"/>
              </a:gs>
              <a:gs pos="52000">
                <a:schemeClr val="tx1">
                  <a:alpha val="50000"/>
                </a:schemeClr>
              </a:gs>
              <a:gs pos="7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582" tIns="59792" rIns="119582" bIns="59792" rtlCol="0" anchor="ctr"/>
          <a:lstStyle/>
          <a:p>
            <a:pPr algn="ctr" defTabSz="1191296"/>
            <a:endParaRPr lang="en-US" sz="2400" dirty="0">
              <a:solidFill>
                <a:prstClr val="white"/>
              </a:solidFill>
            </a:endParaRPr>
          </a:p>
        </p:txBody>
      </p:sp>
      <p:sp>
        <p:nvSpPr>
          <p:cNvPr id="13" name="Rectangle 12"/>
          <p:cNvSpPr/>
          <p:nvPr/>
        </p:nvSpPr>
        <p:spPr>
          <a:xfrm>
            <a:off x="3646103" y="2723503"/>
            <a:ext cx="2105446" cy="746356"/>
          </a:xfrm>
          <a:prstGeom prst="rect">
            <a:avLst/>
          </a:prstGeom>
        </p:spPr>
        <p:txBody>
          <a:bodyPr wrap="square" lIns="67137" tIns="34289" rIns="67137" bIns="34289">
            <a:spAutoFit/>
          </a:bodyPr>
          <a:lstStyle/>
          <a:p>
            <a:pPr algn="r" defTabSz="669593"/>
            <a:r>
              <a:rPr lang="zh-TW" altLang="en-US" sz="4400" b="1" spc="-113"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覺得</a:t>
            </a:r>
            <a:r>
              <a:rPr lang="en-US" sz="4400" b="1" spc="-113"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en-US" sz="4400" b="1" spc="-113"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Rectangle 13"/>
          <p:cNvSpPr/>
          <p:nvPr/>
        </p:nvSpPr>
        <p:spPr>
          <a:xfrm>
            <a:off x="1341829" y="3632201"/>
            <a:ext cx="4608549" cy="1177243"/>
          </a:xfrm>
          <a:prstGeom prst="rect">
            <a:avLst/>
          </a:prstGeom>
        </p:spPr>
        <p:txBody>
          <a:bodyPr wrap="none" lIns="67427" tIns="34289" rIns="67427" bIns="34289">
            <a:spAutoFit/>
          </a:bodyPr>
          <a:lstStyle/>
          <a:p>
            <a:pPr defTabSz="661079"/>
            <a:r>
              <a:rPr lang="zh-TW" altLang="en-US" sz="7200" b="1" cap="all" spc="-225" dirty="0" smtClean="0">
                <a:solidFill>
                  <a:srgbClr val="FFBE00"/>
                </a:solidFill>
                <a:latin typeface="微軟正黑體" panose="020B0604030504040204" pitchFamily="34" charset="-120"/>
                <a:ea typeface="微軟正黑體" panose="020B0604030504040204" pitchFamily="34" charset="-120"/>
              </a:rPr>
              <a:t>都是全世界</a:t>
            </a:r>
            <a:endParaRPr lang="en-US" sz="5400" b="1" cap="all" spc="-225" dirty="0">
              <a:solidFill>
                <a:srgbClr val="FFBE00"/>
              </a:solidFill>
              <a:latin typeface="微軟正黑體" panose="020B0604030504040204" pitchFamily="34" charset="-120"/>
              <a:ea typeface="微軟正黑體" panose="020B0604030504040204" pitchFamily="34" charset="-120"/>
            </a:endParaRPr>
          </a:p>
        </p:txBody>
      </p:sp>
      <p:sp>
        <p:nvSpPr>
          <p:cNvPr id="16" name="Rectangle 15"/>
          <p:cNvSpPr/>
          <p:nvPr/>
        </p:nvSpPr>
        <p:spPr>
          <a:xfrm>
            <a:off x="2297163" y="4953000"/>
            <a:ext cx="3454387" cy="900244"/>
          </a:xfrm>
          <a:prstGeom prst="rect">
            <a:avLst/>
          </a:prstGeom>
        </p:spPr>
        <p:txBody>
          <a:bodyPr wrap="none" lIns="67427" tIns="34289" rIns="67427" bIns="34289">
            <a:spAutoFit/>
          </a:bodyPr>
          <a:lstStyle/>
          <a:p>
            <a:pPr algn="r" defTabSz="661079"/>
            <a:r>
              <a:rPr lang="zh-TW" altLang="en-US" sz="5400" b="1" cap="all" spc="-225" dirty="0" smtClean="0">
                <a:solidFill>
                  <a:srgbClr val="FFC000"/>
                </a:solidFill>
                <a:latin typeface="微軟正黑體" panose="020B0604030504040204" pitchFamily="34" charset="-120"/>
                <a:ea typeface="微軟正黑體" panose="020B0604030504040204" pitchFamily="34" charset="-120"/>
              </a:rPr>
              <a:t>虧欠了</a:t>
            </a:r>
            <a:r>
              <a:rPr lang="zh-TW" altLang="en-US" sz="5400" b="1" cap="all" spc="-225" dirty="0" smtClean="0">
                <a:solidFill>
                  <a:prstClr val="white"/>
                </a:solidFill>
                <a:latin typeface="微軟正黑體" panose="020B0604030504040204" pitchFamily="34" charset="-120"/>
                <a:ea typeface="微軟正黑體" panose="020B0604030504040204" pitchFamily="34" charset="-120"/>
              </a:rPr>
              <a:t>他們</a:t>
            </a:r>
            <a:endParaRPr lang="en-US" sz="5400" b="1" cap="all" spc="-225" dirty="0">
              <a:solidFill>
                <a:prstClr val="white"/>
              </a:solidFill>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24999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330824"/>
            <a:ext cx="9144000" cy="4495800"/>
          </a:xfrm>
          <a:prstGeom prst="rect">
            <a:avLst/>
          </a:prstGeom>
          <a:gradFill flip="none" rotWithShape="1">
            <a:gsLst>
              <a:gs pos="0">
                <a:schemeClr val="tx1"/>
              </a:gs>
              <a:gs pos="52000">
                <a:schemeClr val="tx1">
                  <a:alpha val="50000"/>
                </a:schemeClr>
              </a:gs>
              <a:gs pos="7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582" tIns="59792" rIns="119582" bIns="59792" rtlCol="0" anchor="ctr"/>
          <a:lstStyle/>
          <a:p>
            <a:pPr algn="ctr" defTabSz="1191296"/>
            <a:endParaRPr lang="en-US" sz="2400" dirty="0">
              <a:solidFill>
                <a:prstClr val="white"/>
              </a:solidFill>
            </a:endParaRPr>
          </a:p>
        </p:txBody>
      </p:sp>
      <p:sp>
        <p:nvSpPr>
          <p:cNvPr id="7" name="Rectangle 6"/>
          <p:cNvSpPr/>
          <p:nvPr/>
        </p:nvSpPr>
        <p:spPr>
          <a:xfrm>
            <a:off x="2280953" y="4038600"/>
            <a:ext cx="2127163" cy="900244"/>
          </a:xfrm>
          <a:prstGeom prst="rect">
            <a:avLst/>
          </a:prstGeom>
        </p:spPr>
        <p:txBody>
          <a:bodyPr wrap="none" lIns="67458" tIns="34289" rIns="67458" bIns="34289">
            <a:spAutoFit/>
          </a:bodyPr>
          <a:lstStyle/>
          <a:p>
            <a:pPr algn="r" defTabSz="661426"/>
            <a:r>
              <a:rPr lang="zh-TW" altLang="en-US" sz="5400" b="1" cap="all" spc="-225" dirty="0" smtClean="0">
                <a:solidFill>
                  <a:srgbClr val="00FFFF"/>
                </a:solidFill>
                <a:latin typeface="微軟正黑體" panose="020B0604030504040204" pitchFamily="34" charset="-120"/>
                <a:ea typeface="微軟正黑體" panose="020B0604030504040204" pitchFamily="34" charset="-120"/>
              </a:rPr>
              <a:t>遠超過</a:t>
            </a:r>
            <a:endParaRPr lang="en-US" sz="5400" b="1" cap="all" spc="-225" dirty="0">
              <a:solidFill>
                <a:srgbClr val="00FFFF"/>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2609988" y="4958164"/>
            <a:ext cx="5503087" cy="1177243"/>
          </a:xfrm>
          <a:prstGeom prst="rect">
            <a:avLst/>
          </a:prstGeom>
        </p:spPr>
        <p:txBody>
          <a:bodyPr wrap="none" lIns="67458" tIns="34289" rIns="67458" bIns="34289">
            <a:spAutoFit/>
          </a:bodyPr>
          <a:lstStyle/>
          <a:p>
            <a:pPr algn="r" defTabSz="661426"/>
            <a:r>
              <a:rPr lang="zh-TW" altLang="en-US" sz="7200" b="1" cap="all" spc="-225" dirty="0" smtClean="0">
                <a:solidFill>
                  <a:prstClr val="white"/>
                </a:solidFill>
                <a:latin typeface="微軟正黑體" panose="020B0604030504040204" pitchFamily="34" charset="-120"/>
                <a:ea typeface="微軟正黑體" panose="020B0604030504040204" pitchFamily="34" charset="-120"/>
              </a:rPr>
              <a:t>對成功的渴望</a:t>
            </a:r>
            <a:endParaRPr lang="en-US" sz="7200" b="1" cap="all" spc="-225"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717235" y="3311514"/>
            <a:ext cx="3140261" cy="684801"/>
          </a:xfrm>
          <a:prstGeom prst="rect">
            <a:avLst/>
          </a:prstGeom>
        </p:spPr>
        <p:txBody>
          <a:bodyPr wrap="none" lIns="67458" tIns="34289" rIns="67458" bIns="34289">
            <a:spAutoFit/>
          </a:bodyPr>
          <a:lstStyle/>
          <a:p>
            <a:pPr algn="r" defTabSz="661426"/>
            <a:r>
              <a:rPr lang="zh-TW" altLang="en-US" sz="4000" b="1" cap="all" spc="-225" dirty="0" smtClean="0">
                <a:solidFill>
                  <a:prstClr val="white"/>
                </a:solidFill>
                <a:latin typeface="微軟正黑體" panose="020B0604030504040204" pitchFamily="34" charset="-120"/>
                <a:ea typeface="微軟正黑體" panose="020B0604030504040204" pitchFamily="34" charset="-120"/>
              </a:rPr>
              <a:t>對失敗的恐懼</a:t>
            </a:r>
            <a:r>
              <a:rPr lang="en-US" sz="4000" b="1" cap="all" spc="-225" dirty="0" smtClean="0">
                <a:solidFill>
                  <a:prstClr val="white"/>
                </a:solidFill>
                <a:latin typeface="微軟正黑體" panose="020B0604030504040204" pitchFamily="34" charset="-120"/>
                <a:ea typeface="微軟正黑體" panose="020B0604030504040204" pitchFamily="34" charset="-120"/>
              </a:rPr>
              <a:t> </a:t>
            </a:r>
            <a:endParaRPr lang="en-US" sz="4000" b="1" cap="all" spc="-225" dirty="0">
              <a:solidFill>
                <a:prstClr val="white"/>
              </a:solidFill>
              <a:latin typeface="微軟正黑體" panose="020B0604030504040204" pitchFamily="34" charset="-120"/>
              <a:ea typeface="微軟正黑體" panose="020B0604030504040204" pitchFamily="34" charset="-120"/>
            </a:endParaRPr>
          </a:p>
        </p:txBody>
      </p:sp>
      <p:sp>
        <p:nvSpPr>
          <p:cNvPr id="10"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33752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667000"/>
            <a:ext cx="9144000" cy="4495800"/>
          </a:xfrm>
          <a:prstGeom prst="rect">
            <a:avLst/>
          </a:prstGeom>
          <a:gradFill flip="none" rotWithShape="1">
            <a:gsLst>
              <a:gs pos="0">
                <a:schemeClr val="tx1"/>
              </a:gs>
              <a:gs pos="52000">
                <a:schemeClr val="tx1">
                  <a:alpha val="50000"/>
                </a:schemeClr>
              </a:gs>
              <a:gs pos="7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582" tIns="59792" rIns="119582" bIns="59792" rtlCol="0" anchor="ctr"/>
          <a:lstStyle/>
          <a:p>
            <a:pPr algn="ctr" defTabSz="1191296"/>
            <a:endParaRPr lang="en-US" sz="2400" dirty="0">
              <a:solidFill>
                <a:prstClr val="white"/>
              </a:solidFill>
            </a:endParaRPr>
          </a:p>
        </p:txBody>
      </p:sp>
      <p:sp>
        <p:nvSpPr>
          <p:cNvPr id="2" name="Rectangle 1"/>
          <p:cNvSpPr/>
          <p:nvPr/>
        </p:nvSpPr>
        <p:spPr>
          <a:xfrm>
            <a:off x="228616" y="4171123"/>
            <a:ext cx="2141988" cy="923267"/>
          </a:xfrm>
          <a:prstGeom prst="rect">
            <a:avLst/>
          </a:prstGeom>
        </p:spPr>
        <p:txBody>
          <a:bodyPr wrap="none" lIns="89086" tIns="45689" rIns="89086" bIns="45689">
            <a:spAutoFit/>
          </a:bodyPr>
          <a:lstStyle/>
          <a:p>
            <a:pPr defTabSz="888082"/>
            <a:r>
              <a:rPr lang="zh-TW" altLang="en-US" sz="5400" b="1" cap="all" spc="-30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看不到</a:t>
            </a:r>
            <a:endParaRPr lang="en-US" sz="5400" b="1" cap="all" spc="-3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Rectangle 2"/>
          <p:cNvSpPr/>
          <p:nvPr/>
        </p:nvSpPr>
        <p:spPr>
          <a:xfrm>
            <a:off x="228605" y="3327400"/>
            <a:ext cx="3581397" cy="830934"/>
          </a:xfrm>
          <a:prstGeom prst="rect">
            <a:avLst/>
          </a:prstGeom>
        </p:spPr>
        <p:txBody>
          <a:bodyPr wrap="square" lIns="89086" tIns="45689" rIns="89086" bIns="45689">
            <a:spAutoFit/>
          </a:bodyPr>
          <a:lstStyle/>
          <a:p>
            <a:pPr defTabSz="888082"/>
            <a:r>
              <a:rPr lang="zh-TW" altLang="en-US" sz="4800" b="1" cap="all" spc="-300" dirty="0" smtClean="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永遠</a:t>
            </a:r>
            <a:endParaRPr lang="en-US" sz="4800" b="1" cap="all" spc="-3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228605" y="5156200"/>
            <a:ext cx="6477000" cy="1015600"/>
          </a:xfrm>
          <a:prstGeom prst="rect">
            <a:avLst/>
          </a:prstGeom>
        </p:spPr>
        <p:txBody>
          <a:bodyPr wrap="square" lIns="91320" tIns="45689" rIns="91320" bIns="45689">
            <a:spAutoFit/>
          </a:bodyPr>
          <a:lstStyle/>
          <a:p>
            <a:pPr defTabSz="888082"/>
            <a:r>
              <a:rPr lang="zh-TW" altLang="en-US" sz="6000" b="1" cap="all" spc="-3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未來的</a:t>
            </a:r>
            <a:r>
              <a:rPr lang="zh-TW" altLang="en-US" sz="6000" b="1" cap="all" spc="-300" dirty="0" smtClean="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可能</a:t>
            </a:r>
            <a:endParaRPr lang="en-US" sz="6000" b="1" cap="all" spc="-3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24402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 name="Picture 10"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169" y="3416713"/>
            <a:ext cx="3299203"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709" y="3294793"/>
            <a:ext cx="4220307"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wealthy fami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709" y="0"/>
            <a:ext cx="4220307" cy="3169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ofessional athle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18" b="8636"/>
          <a:stretch/>
        </p:blipFill>
        <p:spPr bwMode="auto">
          <a:xfrm>
            <a:off x="-34637" y="4516827"/>
            <a:ext cx="2714625" cy="20966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uccessful 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06" y="0"/>
            <a:ext cx="2979839" cy="41452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25396"/>
            <a:ext cx="9220200" cy="7296151"/>
          </a:xfrm>
          <a:prstGeom prst="rect">
            <a:avLst/>
          </a:prstGeom>
          <a:gradFill>
            <a:gsLst>
              <a:gs pos="0">
                <a:schemeClr val="tx1">
                  <a:alpha val="3200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Title 1"/>
          <p:cNvSpPr>
            <a:spLocks noGrp="1"/>
          </p:cNvSpPr>
          <p:nvPr>
            <p:ph type="title"/>
          </p:nvPr>
        </p:nvSpPr>
        <p:spPr>
          <a:xfrm>
            <a:off x="304800" y="274639"/>
            <a:ext cx="8229600" cy="1143000"/>
          </a:xfrm>
        </p:spPr>
        <p:txBody>
          <a:bodyPr>
            <a:normAutofit/>
          </a:bodyPr>
          <a:lstStyle/>
          <a:p>
            <a:r>
              <a:rPr 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自怨自艾</a:t>
            </a:r>
            <a:r>
              <a:rPr 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 </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症候群</a:t>
            </a:r>
            <a:endParaRPr lang="en-US" b="1" dirty="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990600" y="1701801"/>
            <a:ext cx="6934200" cy="4525963"/>
          </a:xfrm>
        </p:spPr>
        <p:txBody>
          <a:bodyPr>
            <a:normAutofit/>
          </a:bodyPr>
          <a:lstStyle/>
          <a:p>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你天生</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就是個</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業務員</a:t>
            </a:r>
            <a:endParaRPr lang="en-US" b="1" dirty="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你天生</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就是個專業的</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運動員</a:t>
            </a:r>
            <a:endParaRPr lang="en-US" altLang="zh-TW"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你含</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著金湯匙</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出生</a:t>
            </a:r>
            <a:endParaRPr lang="en-US" b="1" dirty="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我不擅與</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人聊天</a:t>
            </a:r>
            <a:endParaRPr lang="en-US" b="1" dirty="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我的教育程度</a:t>
            </a:r>
            <a:r>
              <a:rPr lang="zh-TW" altLang="en-US" b="1" dirty="0" smtClean="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rPr>
              <a:t>差</a:t>
            </a:r>
            <a:endParaRPr lang="en-US" b="1" dirty="0">
              <a:solidFill>
                <a:schemeClr val="bg1"/>
              </a:solidFill>
              <a:effectLst>
                <a:glow rad="139700">
                  <a:schemeClr val="tx1">
                    <a:lumMod val="95000"/>
                    <a:lumOff val="5000"/>
                    <a:alpha val="4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23111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362200"/>
            <a:ext cx="9144000" cy="4495800"/>
          </a:xfrm>
          <a:prstGeom prst="rect">
            <a:avLst/>
          </a:prstGeom>
          <a:gradFill flip="none" rotWithShape="1">
            <a:gsLst>
              <a:gs pos="0">
                <a:schemeClr val="tx1"/>
              </a:gs>
              <a:gs pos="52000">
                <a:schemeClr val="tx1">
                  <a:alpha val="50000"/>
                </a:schemeClr>
              </a:gs>
              <a:gs pos="7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582" tIns="59792" rIns="119582" bIns="59792" rtlCol="0" anchor="ctr"/>
          <a:lstStyle/>
          <a:p>
            <a:pPr algn="ctr" defTabSz="1191296"/>
            <a:endParaRPr lang="en-US" sz="2400" dirty="0">
              <a:solidFill>
                <a:prstClr val="white"/>
              </a:solidFill>
            </a:endParaRPr>
          </a:p>
        </p:txBody>
      </p:sp>
      <p:sp>
        <p:nvSpPr>
          <p:cNvPr id="2" name="Rectangle 1"/>
          <p:cNvSpPr/>
          <p:nvPr/>
        </p:nvSpPr>
        <p:spPr>
          <a:xfrm>
            <a:off x="7451916" y="3797752"/>
            <a:ext cx="1463520" cy="900244"/>
          </a:xfrm>
          <a:prstGeom prst="rect">
            <a:avLst/>
          </a:prstGeom>
        </p:spPr>
        <p:txBody>
          <a:bodyPr wrap="none" lIns="67458" tIns="34289" rIns="67458" bIns="34289">
            <a:spAutoFit/>
          </a:bodyPr>
          <a:lstStyle/>
          <a:p>
            <a:pPr algn="r" defTabSz="661426"/>
            <a:r>
              <a:rPr lang="zh-TW" altLang="en-US" sz="5400" b="1" cap="all" spc="-225" dirty="0" smtClean="0">
                <a:solidFill>
                  <a:prstClr val="white"/>
                </a:solidFill>
                <a:latin typeface="微軟正黑體" panose="020B0604030504040204" pitchFamily="34" charset="-120"/>
                <a:ea typeface="微軟正黑體" panose="020B0604030504040204" pitchFamily="34" charset="-120"/>
              </a:rPr>
              <a:t>損失</a:t>
            </a:r>
            <a:endParaRPr lang="en-US" sz="5400" b="1" cap="all" spc="-225" dirty="0">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7003699" y="4749801"/>
            <a:ext cx="1925185" cy="1177243"/>
          </a:xfrm>
          <a:prstGeom prst="rect">
            <a:avLst/>
          </a:prstGeom>
        </p:spPr>
        <p:txBody>
          <a:bodyPr wrap="none" lIns="67458" tIns="34289" rIns="67458" bIns="34289">
            <a:spAutoFit/>
          </a:bodyPr>
          <a:lstStyle/>
          <a:p>
            <a:pPr algn="r" defTabSz="661426"/>
            <a:r>
              <a:rPr lang="zh-TW" altLang="en-US" sz="7200" b="1" cap="all" spc="-225" dirty="0" smtClean="0">
                <a:solidFill>
                  <a:srgbClr val="F79646">
                    <a:lumMod val="75000"/>
                  </a:srgbClr>
                </a:solidFill>
                <a:latin typeface="微軟正黑體" panose="020B0604030504040204" pitchFamily="34" charset="-120"/>
                <a:ea typeface="微軟正黑體" panose="020B0604030504040204" pitchFamily="34" charset="-120"/>
              </a:rPr>
              <a:t>什麼</a:t>
            </a:r>
            <a:endParaRPr lang="en-US" sz="7200" b="1" cap="all" spc="-225" dirty="0">
              <a:solidFill>
                <a:srgbClr val="F79646">
                  <a:lumMod val="75000"/>
                </a:srgbClr>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6173532" y="2925065"/>
            <a:ext cx="2556768" cy="684801"/>
          </a:xfrm>
          <a:prstGeom prst="rect">
            <a:avLst/>
          </a:prstGeom>
        </p:spPr>
        <p:txBody>
          <a:bodyPr wrap="none" lIns="67458" tIns="34289" rIns="67458" bIns="34289">
            <a:spAutoFit/>
          </a:bodyPr>
          <a:lstStyle/>
          <a:p>
            <a:pPr algn="r" defTabSz="661426"/>
            <a:r>
              <a:rPr lang="zh-TW" altLang="en-US" sz="4000" b="1" cap="all" spc="-225" dirty="0" smtClean="0">
                <a:solidFill>
                  <a:srgbClr val="F79646">
                    <a:lumMod val="75000"/>
                  </a:srgbClr>
                </a:solidFill>
                <a:latin typeface="微軟正黑體" panose="020B0604030504040204" pitchFamily="34" charset="-120"/>
                <a:ea typeface="微軟正黑體" panose="020B0604030504040204" pitchFamily="34" charset="-120"/>
              </a:rPr>
              <a:t>覺得他們會</a:t>
            </a:r>
            <a:endParaRPr lang="en-US" sz="4000" b="1" cap="all" spc="-225" dirty="0">
              <a:solidFill>
                <a:srgbClr val="F79646">
                  <a:lumMod val="75000"/>
                </a:srgbClr>
              </a:solidFill>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836286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0" r="-40000"/>
          </a:stretch>
        </a:blipFill>
        <a:effectLst/>
      </p:bgPr>
    </p:bg>
    <p:spTree>
      <p:nvGrpSpPr>
        <p:cNvPr id="1" name=""/>
        <p:cNvGrpSpPr/>
        <p:nvPr/>
      </p:nvGrpSpPr>
      <p:grpSpPr>
        <a:xfrm>
          <a:off x="0" y="0"/>
          <a:ext cx="0" cy="0"/>
          <a:chOff x="0" y="0"/>
          <a:chExt cx="0" cy="0"/>
        </a:xfrm>
      </p:grpSpPr>
      <p:sp>
        <p:nvSpPr>
          <p:cNvPr id="3" name="Rectangle 2"/>
          <p:cNvSpPr/>
          <p:nvPr/>
        </p:nvSpPr>
        <p:spPr>
          <a:xfrm rot="16200000">
            <a:off x="2174905" y="-219076"/>
            <a:ext cx="6908799" cy="7296151"/>
          </a:xfrm>
          <a:prstGeom prst="rect">
            <a:avLst/>
          </a:prstGeom>
          <a:gradFill>
            <a:gsLst>
              <a:gs pos="0">
                <a:schemeClr val="tx1">
                  <a:alpha val="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1320" tIns="45689" rIns="91320" bIns="45689" rtlCol="0" anchor="ctr"/>
          <a:lstStyle/>
          <a:p>
            <a:pPr algn="ctr"/>
            <a:endParaRPr lang="en-US" dirty="0">
              <a:solidFill>
                <a:prstClr val="white"/>
              </a:solidFill>
            </a:endParaRPr>
          </a:p>
        </p:txBody>
      </p:sp>
      <p:sp>
        <p:nvSpPr>
          <p:cNvPr id="2" name="Rectangle 1"/>
          <p:cNvSpPr/>
          <p:nvPr/>
        </p:nvSpPr>
        <p:spPr>
          <a:xfrm>
            <a:off x="7650980" y="2667091"/>
            <a:ext cx="1133168" cy="2531460"/>
          </a:xfrm>
          <a:prstGeom prst="rect">
            <a:avLst/>
          </a:prstGeom>
        </p:spPr>
        <p:txBody>
          <a:bodyPr wrap="none" lIns="67392" tIns="34289" rIns="67392" bIns="34289">
            <a:spAutoFit/>
          </a:bodyPr>
          <a:lstStyle/>
          <a:p>
            <a:pPr algn="r" defTabSz="660700"/>
            <a:r>
              <a:rPr lang="zh-TW" altLang="en-US" sz="8000" b="1" cap="all" spc="-225"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a:t>
            </a:r>
            <a:endParaRPr lang="en-US" altLang="zh-TW" sz="8000" b="1" cap="all" spc="-225"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defTabSz="660700"/>
            <a:r>
              <a:rPr lang="zh-TW" altLang="en-US" sz="8000" b="1" cap="all" spc="-225" dirty="0" smtClean="0">
                <a:solidFill>
                  <a:srgbClr val="F79646">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勞</a:t>
            </a:r>
            <a:endParaRPr lang="en-US" sz="8000" cap="all" spc="-225" dirty="0">
              <a:solidFill>
                <a:srgbClr val="F79646">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73526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Rectangle 1"/>
          <p:cNvSpPr/>
          <p:nvPr/>
        </p:nvSpPr>
        <p:spPr>
          <a:xfrm>
            <a:off x="0" y="24"/>
            <a:ext cx="9144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379" tIns="34286" rIns="67379" bIns="34286" numCol="1" spcCol="0" rtlCol="0" fromWordArt="0" anchor="ctr" anchorCtr="0" forceAA="0" compatLnSpc="1">
            <a:prstTxWarp prst="textNoShape">
              <a:avLst/>
            </a:prstTxWarp>
            <a:noAutofit/>
          </a:bodyPr>
          <a:lstStyle/>
          <a:p>
            <a:pPr algn="ctr" defTabSz="894564"/>
            <a:endParaRPr lang="en-US" sz="1500" dirty="0">
              <a:solidFill>
                <a:prstClr val="white"/>
              </a:solidFill>
            </a:endParaRPr>
          </a:p>
        </p:txBody>
      </p:sp>
      <p:sp>
        <p:nvSpPr>
          <p:cNvPr id="4" name="Rectangle 3"/>
          <p:cNvSpPr/>
          <p:nvPr/>
        </p:nvSpPr>
        <p:spPr>
          <a:xfrm>
            <a:off x="4572000" y="2456892"/>
            <a:ext cx="1429859" cy="623246"/>
          </a:xfrm>
          <a:prstGeom prst="rect">
            <a:avLst/>
          </a:prstGeom>
        </p:spPr>
        <p:txBody>
          <a:bodyPr wrap="none" lIns="65078" tIns="34289" rIns="65078" bIns="34289">
            <a:spAutoFit/>
          </a:bodyPr>
          <a:lstStyle/>
          <a:p>
            <a:pPr defTabSz="647199">
              <a:defRPr/>
            </a:pPr>
            <a:r>
              <a:rPr lang="zh-TW" altLang="en-US" sz="3600" b="1" cap="all" spc="-225" dirty="0" smtClean="0">
                <a:solidFill>
                  <a:prstClr val="white"/>
                </a:solidFill>
                <a:latin typeface="微軟正黑體" panose="020B0604030504040204" pitchFamily="34" charset="-120"/>
                <a:ea typeface="微軟正黑體" panose="020B0604030504040204" pitchFamily="34" charset="-120"/>
              </a:rPr>
              <a:t>總認為</a:t>
            </a:r>
            <a:endParaRPr lang="en-US" sz="3600" b="1" cap="all" spc="-225"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4419601" y="3277300"/>
            <a:ext cx="3449643" cy="900244"/>
          </a:xfrm>
          <a:prstGeom prst="rect">
            <a:avLst/>
          </a:prstGeom>
        </p:spPr>
        <p:txBody>
          <a:bodyPr wrap="none" lIns="65078" tIns="34289" rIns="65078" bIns="34289">
            <a:spAutoFit/>
          </a:bodyPr>
          <a:lstStyle/>
          <a:p>
            <a:pPr defTabSz="647199">
              <a:defRPr/>
            </a:pPr>
            <a:r>
              <a:rPr lang="zh-TW" altLang="en-US" sz="5400" b="1" cap="all" spc="-225" dirty="0" smtClean="0">
                <a:solidFill>
                  <a:srgbClr val="F79646">
                    <a:lumMod val="60000"/>
                    <a:lumOff val="40000"/>
                  </a:srgbClr>
                </a:solidFill>
                <a:latin typeface="微軟正黑體" panose="020B0604030504040204" pitchFamily="34" charset="-120"/>
                <a:ea typeface="微軟正黑體" panose="020B0604030504040204" pitchFamily="34" charset="-120"/>
              </a:rPr>
              <a:t>他們的問題</a:t>
            </a:r>
            <a:endParaRPr lang="en-US" sz="5400" b="1" cap="all" spc="-225" dirty="0">
              <a:solidFill>
                <a:srgbClr val="F79646">
                  <a:lumMod val="60000"/>
                  <a:lumOff val="40000"/>
                </a:srgbClr>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4419600" y="4387279"/>
            <a:ext cx="3972496" cy="900244"/>
          </a:xfrm>
          <a:prstGeom prst="rect">
            <a:avLst/>
          </a:prstGeom>
        </p:spPr>
        <p:txBody>
          <a:bodyPr wrap="none" lIns="66801" tIns="34289" rIns="66801" bIns="34289">
            <a:spAutoFit/>
          </a:bodyPr>
          <a:lstStyle/>
          <a:p>
            <a:pPr defTabSz="647199">
              <a:defRPr/>
            </a:pPr>
            <a:r>
              <a:rPr lang="zh-TW" altLang="en-US" sz="4400" b="1" cap="all" spc="-225" dirty="0" smtClean="0">
                <a:solidFill>
                  <a:prstClr val="white"/>
                </a:solidFill>
                <a:latin typeface="微軟正黑體" panose="020B0604030504040204" pitchFamily="34" charset="-120"/>
                <a:ea typeface="微軟正黑體" panose="020B0604030504040204" pitchFamily="34" charset="-120"/>
              </a:rPr>
              <a:t>只有</a:t>
            </a:r>
            <a:r>
              <a:rPr lang="en-US" sz="4400" b="1" cap="all" spc="-225" dirty="0" smtClean="0">
                <a:solidFill>
                  <a:prstClr val="white"/>
                </a:solidFill>
                <a:latin typeface="微軟正黑體" panose="020B0604030504040204" pitchFamily="34" charset="-120"/>
                <a:ea typeface="微軟正黑體" panose="020B0604030504040204" pitchFamily="34" charset="-120"/>
              </a:rPr>
              <a:t> </a:t>
            </a:r>
            <a:r>
              <a:rPr lang="zh-TW" altLang="en-US" sz="5400" b="1" cap="all" spc="-225" dirty="0" smtClean="0">
                <a:solidFill>
                  <a:srgbClr val="F79646">
                    <a:lumMod val="60000"/>
                    <a:lumOff val="40000"/>
                  </a:srgbClr>
                </a:solidFill>
                <a:latin typeface="微軟正黑體" panose="020B0604030504040204" pitchFamily="34" charset="-120"/>
                <a:ea typeface="微軟正黑體" panose="020B0604030504040204" pitchFamily="34" charset="-120"/>
              </a:rPr>
              <a:t>他們才有</a:t>
            </a:r>
            <a:endParaRPr lang="en-US" sz="5400" b="1" cap="all" spc="-225" dirty="0">
              <a:solidFill>
                <a:srgbClr val="F79646">
                  <a:lumMod val="60000"/>
                  <a:lumOff val="40000"/>
                </a:srgbClr>
              </a:solidFill>
              <a:latin typeface="微軟正黑體" panose="020B0604030504040204" pitchFamily="34" charset="-120"/>
              <a:ea typeface="微軟正黑體" panose="020B0604030504040204" pitchFamily="34" charset="-120"/>
            </a:endParaRPr>
          </a:p>
        </p:txBody>
      </p:sp>
      <p:sp>
        <p:nvSpPr>
          <p:cNvPr id="7"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72683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9071" y="3131195"/>
            <a:ext cx="2675463" cy="900244"/>
          </a:xfrm>
          <a:prstGeom prst="rect">
            <a:avLst/>
          </a:prstGeom>
        </p:spPr>
        <p:txBody>
          <a:bodyPr wrap="none" lIns="67494" tIns="34289" rIns="67494" bIns="34289">
            <a:spAutoFit/>
          </a:bodyPr>
          <a:lstStyle/>
          <a:p>
            <a:pPr defTabSz="661822"/>
            <a:r>
              <a:rPr lang="zh-TW" altLang="en-US" sz="4000" b="1" cap="all" spc="-225" dirty="0" smtClean="0">
                <a:solidFill>
                  <a:schemeClr val="bg1"/>
                </a:solidFill>
                <a:latin typeface="微軟正黑體" panose="020B0604030504040204" pitchFamily="34" charset="-120"/>
                <a:ea typeface="微軟正黑體" panose="020B0604030504040204" pitchFamily="34" charset="-120"/>
              </a:rPr>
              <a:t>受到</a:t>
            </a:r>
            <a:r>
              <a:rPr lang="en-US" sz="4000" b="1" cap="all" spc="-225" dirty="0" smtClean="0">
                <a:solidFill>
                  <a:srgbClr val="FFC000"/>
                </a:solidFill>
                <a:latin typeface="微軟正黑體" panose="020B0604030504040204" pitchFamily="34" charset="-120"/>
                <a:ea typeface="微軟正黑體" panose="020B0604030504040204" pitchFamily="34" charset="-120"/>
              </a:rPr>
              <a:t> </a:t>
            </a:r>
            <a:r>
              <a:rPr lang="zh-TW" altLang="en-US" sz="5400" b="1" cap="all" spc="-225" dirty="0" smtClean="0">
                <a:solidFill>
                  <a:srgbClr val="FFC000"/>
                </a:solidFill>
                <a:latin typeface="微軟正黑體" panose="020B0604030504040204" pitchFamily="34" charset="-120"/>
                <a:ea typeface="微軟正黑體" panose="020B0604030504040204" pitchFamily="34" charset="-120"/>
              </a:rPr>
              <a:t>委屈</a:t>
            </a:r>
            <a:r>
              <a:rPr lang="en-US" sz="5400" b="1" cap="all" spc="-225" dirty="0" smtClean="0">
                <a:solidFill>
                  <a:srgbClr val="FFC000"/>
                </a:solidFill>
                <a:latin typeface="微軟正黑體" panose="020B0604030504040204" pitchFamily="34" charset="-120"/>
                <a:ea typeface="微軟正黑體" panose="020B0604030504040204" pitchFamily="34" charset="-120"/>
              </a:rPr>
              <a:t> </a:t>
            </a:r>
            <a:endParaRPr lang="en-US" sz="5400" b="1" cap="all" spc="-225" dirty="0">
              <a:solidFill>
                <a:srgbClr val="FFC000"/>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304800" y="1938340"/>
            <a:ext cx="2790879" cy="900244"/>
          </a:xfrm>
          <a:prstGeom prst="rect">
            <a:avLst/>
          </a:prstGeom>
        </p:spPr>
        <p:txBody>
          <a:bodyPr wrap="none" lIns="67494" tIns="34289" rIns="67494" bIns="34289">
            <a:spAutoFit/>
          </a:bodyPr>
          <a:lstStyle/>
          <a:p>
            <a:pPr defTabSz="661822"/>
            <a:r>
              <a:rPr lang="zh-TW" altLang="en-US" sz="5400" b="1" cap="all" spc="-225" dirty="0">
                <a:solidFill>
                  <a:prstClr val="white"/>
                </a:solidFill>
                <a:latin typeface="微軟正黑體" panose="020B0604030504040204" pitchFamily="34" charset="-120"/>
                <a:ea typeface="微軟正黑體" panose="020B0604030504040204" pitchFamily="34" charset="-120"/>
              </a:rPr>
              <a:t>覺得</a:t>
            </a:r>
            <a:r>
              <a:rPr lang="zh-TW" altLang="en-US" sz="5400" b="1" cap="all" spc="-225" dirty="0" smtClean="0">
                <a:solidFill>
                  <a:prstClr val="white"/>
                </a:solidFill>
                <a:latin typeface="微軟正黑體" panose="020B0604030504040204" pitchFamily="34" charset="-120"/>
                <a:ea typeface="微軟正黑體" panose="020B0604030504040204" pitchFamily="34" charset="-120"/>
              </a:rPr>
              <a:t>自己</a:t>
            </a:r>
            <a:endParaRPr lang="en-US" sz="5400" cap="all" spc="-225" dirty="0">
              <a:solidFill>
                <a:prstClr val="white"/>
              </a:solidFill>
              <a:latin typeface="微軟正黑體" panose="020B0604030504040204" pitchFamily="34" charset="-120"/>
              <a:ea typeface="微軟正黑體" panose="020B0604030504040204" pitchFamily="34" charset="-120"/>
            </a:endParaRPr>
          </a:p>
        </p:txBody>
      </p:sp>
      <p:sp>
        <p:nvSpPr>
          <p:cNvPr id="6" name="Rectangle 8"/>
          <p:cNvSpPr/>
          <p:nvPr/>
        </p:nvSpPr>
        <p:spPr>
          <a:xfrm>
            <a:off x="176699" y="346365"/>
            <a:ext cx="3420208" cy="561690"/>
          </a:xfrm>
          <a:prstGeom prst="rect">
            <a:avLst/>
          </a:prstGeom>
        </p:spPr>
        <p:txBody>
          <a:bodyPr wrap="none" lIns="67965" tIns="34289" rIns="67965" bIns="34289">
            <a:spAutoFit/>
          </a:bodyPr>
          <a:lstStyle/>
          <a:p>
            <a:pPr algn="ctr" defTabSz="894763"/>
            <a:r>
              <a:rPr lang="zh-TW" altLang="en-US" sz="3200" b="1" dirty="0" smtClean="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rPr>
              <a:t>為什麼人們會放棄</a:t>
            </a:r>
            <a:endParaRPr lang="en-US" sz="3200" b="1" dirty="0">
              <a:solidFill>
                <a:prstClr val="white"/>
              </a:solidFill>
              <a:effectLst>
                <a:glow rad="139700">
                  <a:srgbClr val="F79646">
                    <a:satMod val="175000"/>
                    <a:alpha val="40000"/>
                  </a:srgbClr>
                </a:glo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43265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62213" y="2086117"/>
            <a:ext cx="8019840" cy="1889783"/>
          </a:xfrm>
          <a:prstGeom prst="roundRect">
            <a:avLst>
              <a:gd name="adj" fmla="val 451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r>
              <a:rPr lang="en-US" sz="3800" b="1" spc="300" dirty="0">
                <a:ln w="3175">
                  <a:noFill/>
                </a:ln>
                <a:solidFill>
                  <a:prstClr val="white"/>
                </a:solidFill>
                <a:latin typeface="微軟正黑體" panose="020B0604030504040204" pitchFamily="34" charset="-120"/>
                <a:ea typeface="微軟正黑體" panose="020B0604030504040204" pitchFamily="34" charset="-120"/>
              </a:rPr>
              <a:t>T</a:t>
            </a:r>
            <a:r>
              <a:rPr lang="en-US" sz="3800" b="1" baseline="30000" dirty="0">
                <a:ln w="3175">
                  <a:noFill/>
                </a:ln>
                <a:solidFill>
                  <a:prstClr val="white"/>
                </a:solidFill>
                <a:latin typeface="微軟正黑體" panose="020B0604030504040204" pitchFamily="34" charset="-120"/>
                <a:ea typeface="微軟正黑體" panose="020B0604030504040204" pitchFamily="34" charset="-120"/>
              </a:rPr>
              <a:t>Q</a:t>
            </a:r>
            <a:r>
              <a:rPr lang="en-US" sz="3800" b="1" dirty="0">
                <a:ln w="3175">
                  <a:noFill/>
                </a:ln>
                <a:solidFill>
                  <a:prstClr val="white"/>
                </a:solidFill>
                <a:latin typeface="微軟正黑體" panose="020B0604030504040204" pitchFamily="34" charset="-120"/>
                <a:ea typeface="微軟正黑體" panose="020B0604030504040204" pitchFamily="34" charset="-120"/>
              </a:rPr>
              <a:t>  =  G</a:t>
            </a:r>
            <a:r>
              <a:rPr lang="en-US" sz="3800" b="1" baseline="30000" dirty="0">
                <a:ln w="3175">
                  <a:noFill/>
                </a:ln>
                <a:solidFill>
                  <a:prstClr val="white"/>
                </a:solidFill>
                <a:latin typeface="微軟正黑體" panose="020B0604030504040204" pitchFamily="34" charset="-120"/>
                <a:ea typeface="微軟正黑體" panose="020B0604030504040204" pitchFamily="34" charset="-120"/>
              </a:rPr>
              <a:t>D</a:t>
            </a:r>
            <a:r>
              <a:rPr lang="en-US" sz="3800" b="1" dirty="0">
                <a:ln w="3175">
                  <a:noFill/>
                </a:ln>
                <a:solidFill>
                  <a:prstClr val="white"/>
                </a:solidFill>
                <a:latin typeface="微軟正黑體" panose="020B0604030504040204" pitchFamily="34" charset="-120"/>
                <a:ea typeface="微軟正黑體" panose="020B0604030504040204" pitchFamily="34" charset="-120"/>
              </a:rPr>
              <a:t>  =  BV / IBV  =  $</a:t>
            </a:r>
            <a:br>
              <a:rPr lang="en-US" sz="3800" b="1" dirty="0">
                <a:ln w="3175">
                  <a:noFill/>
                </a:ln>
                <a:solidFill>
                  <a:prstClr val="white"/>
                </a:solidFill>
                <a:latin typeface="微軟正黑體" panose="020B0604030504040204" pitchFamily="34" charset="-120"/>
                <a:ea typeface="微軟正黑體" panose="020B0604030504040204" pitchFamily="34" charset="-120"/>
              </a:rPr>
            </a:br>
            <a:r>
              <a:rPr lang="zh-TW" altLang="en-US" sz="2800" b="1" dirty="0" smtClean="0">
                <a:ln w="3175">
                  <a:noFill/>
                </a:ln>
                <a:solidFill>
                  <a:prstClr val="white"/>
                </a:solidFill>
                <a:latin typeface="微軟正黑體" panose="020B0604030504040204" pitchFamily="34" charset="-120"/>
                <a:ea typeface="微軟正黑體" panose="020B0604030504040204" pitchFamily="34" charset="-120"/>
              </a:rPr>
              <a:t>有效善用時間</a:t>
            </a:r>
            <a:r>
              <a:rPr lang="en-US" sz="2800" b="1" dirty="0" smtClean="0">
                <a:ln w="3175">
                  <a:noFill/>
                </a:ln>
                <a:solidFill>
                  <a:prstClr val="white"/>
                </a:solidFill>
                <a:latin typeface="微軟正黑體" panose="020B0604030504040204" pitchFamily="34" charset="-120"/>
                <a:ea typeface="微軟正黑體" panose="020B0604030504040204" pitchFamily="34" charset="-120"/>
              </a:rPr>
              <a:t> </a:t>
            </a:r>
            <a:r>
              <a:rPr lang="en-US" sz="2800" b="1" dirty="0">
                <a:ln w="3175">
                  <a:noFill/>
                </a:ln>
                <a:solidFill>
                  <a:prstClr val="white"/>
                </a:solidFill>
                <a:latin typeface="微軟正黑體" panose="020B0604030504040204" pitchFamily="34" charset="-120"/>
                <a:ea typeface="微軟正黑體" panose="020B0604030504040204" pitchFamily="34" charset="-120"/>
              </a:rPr>
              <a:t>= </a:t>
            </a:r>
            <a:r>
              <a:rPr lang="zh-TW" altLang="en-US" sz="2800" b="1" dirty="0" smtClean="0">
                <a:ln w="3175">
                  <a:noFill/>
                </a:ln>
                <a:solidFill>
                  <a:prstClr val="white"/>
                </a:solidFill>
                <a:latin typeface="微軟正黑體" panose="020B0604030504040204" pitchFamily="34" charset="-120"/>
                <a:ea typeface="微軟正黑體" panose="020B0604030504040204" pitchFamily="34" charset="-120"/>
              </a:rPr>
              <a:t>可複製的成長</a:t>
            </a:r>
            <a:r>
              <a:rPr lang="en-US" sz="2800" b="1" dirty="0" smtClean="0">
                <a:ln w="3175">
                  <a:noFill/>
                </a:ln>
                <a:solidFill>
                  <a:prstClr val="white"/>
                </a:solidFill>
                <a:latin typeface="微軟正黑體" panose="020B0604030504040204" pitchFamily="34" charset="-120"/>
                <a:ea typeface="微軟正黑體" panose="020B0604030504040204" pitchFamily="34" charset="-120"/>
              </a:rPr>
              <a:t> </a:t>
            </a:r>
            <a:r>
              <a:rPr lang="en-US" sz="2800" b="1" dirty="0">
                <a:ln w="3175">
                  <a:noFill/>
                </a:ln>
                <a:solidFill>
                  <a:prstClr val="white"/>
                </a:solidFill>
                <a:latin typeface="微軟正黑體" panose="020B0604030504040204" pitchFamily="34" charset="-120"/>
                <a:ea typeface="微軟正黑體" panose="020B0604030504040204" pitchFamily="34" charset="-120"/>
              </a:rPr>
              <a:t>= </a:t>
            </a:r>
            <a:r>
              <a:rPr lang="zh-TW" altLang="en-US" sz="2800" b="1" dirty="0" smtClean="0">
                <a:ln w="3175">
                  <a:noFill/>
                </a:ln>
                <a:solidFill>
                  <a:prstClr val="white"/>
                </a:solidFill>
                <a:latin typeface="微軟正黑體" panose="020B0604030504040204" pitchFamily="34" charset="-120"/>
                <a:ea typeface="微軟正黑體" panose="020B0604030504040204" pitchFamily="34" charset="-120"/>
              </a:rPr>
              <a:t>點數</a:t>
            </a:r>
            <a:r>
              <a:rPr lang="en-US" sz="2800" b="1" dirty="0" smtClean="0">
                <a:ln w="3175">
                  <a:noFill/>
                </a:ln>
                <a:solidFill>
                  <a:prstClr val="white"/>
                </a:solidFill>
                <a:latin typeface="微軟正黑體" panose="020B0604030504040204" pitchFamily="34" charset="-120"/>
                <a:ea typeface="微軟正黑體" panose="020B0604030504040204" pitchFamily="34" charset="-120"/>
              </a:rPr>
              <a:t> =</a:t>
            </a:r>
            <a:r>
              <a:rPr lang="zh-TW" altLang="en-US" sz="2800" b="1" dirty="0" smtClean="0">
                <a:ln w="3175">
                  <a:noFill/>
                </a:ln>
                <a:solidFill>
                  <a:prstClr val="white"/>
                </a:solidFill>
                <a:latin typeface="微軟正黑體" panose="020B0604030504040204" pitchFamily="34" charset="-120"/>
                <a:ea typeface="微軟正黑體" panose="020B0604030504040204" pitchFamily="34" charset="-120"/>
              </a:rPr>
              <a:t> 收入</a:t>
            </a:r>
            <a:r>
              <a:rPr lang="en-US" sz="2800" b="1" dirty="0" smtClean="0">
                <a:ln w="3175">
                  <a:noFill/>
                </a:ln>
                <a:solidFill>
                  <a:prstClr val="white"/>
                </a:solidFill>
                <a:latin typeface="微軟正黑體" panose="020B0604030504040204" pitchFamily="34" charset="-120"/>
                <a:ea typeface="微軟正黑體" panose="020B0604030504040204" pitchFamily="34" charset="-120"/>
              </a:rPr>
              <a:t> </a:t>
            </a:r>
            <a:endParaRPr lang="en-US" sz="2800" b="1" dirty="0">
              <a:ln w="3175">
                <a:noFill/>
              </a:ln>
              <a:solidFill>
                <a:prstClr val="white"/>
              </a:solidFill>
              <a:latin typeface="微軟正黑體" panose="020B0604030504040204" pitchFamily="34" charset="-120"/>
              <a:ea typeface="微軟正黑體" panose="020B0604030504040204" pitchFamily="34" charset="-120"/>
            </a:endParaRPr>
          </a:p>
        </p:txBody>
      </p:sp>
      <p:sp>
        <p:nvSpPr>
          <p:cNvPr id="5" name="TextBox 4"/>
          <p:cNvSpPr txBox="1"/>
          <p:nvPr/>
        </p:nvSpPr>
        <p:spPr>
          <a:xfrm>
            <a:off x="305140" y="4389783"/>
            <a:ext cx="8551336" cy="1077159"/>
          </a:xfrm>
          <a:prstGeom prst="rect">
            <a:avLst/>
          </a:prstGeom>
          <a:noFill/>
        </p:spPr>
        <p:txBody>
          <a:bodyPr wrap="square" lIns="91382" tIns="45691" rIns="91382" bIns="45691" rtlCol="0">
            <a:spAutoFit/>
          </a:bodyPr>
          <a:lstStyle/>
          <a:p>
            <a:r>
              <a:rPr lang="zh-TW" altLang="en-US" sz="3200" b="1" dirty="0" smtClean="0">
                <a:solidFill>
                  <a:prstClr val="black">
                    <a:lumMod val="65000"/>
                    <a:lumOff val="35000"/>
                  </a:prstClr>
                </a:solidFill>
                <a:latin typeface="微軟正黑體" panose="020B0604030504040204" pitchFamily="34" charset="-120"/>
                <a:ea typeface="微軟正黑體" panose="020B0604030504040204" pitchFamily="34" charset="-120"/>
              </a:rPr>
              <a:t>有效善用時間：花在「</a:t>
            </a:r>
            <a:r>
              <a:rPr lang="en-US" sz="3200" b="1" dirty="0" smtClean="0">
                <a:solidFill>
                  <a:prstClr val="black">
                    <a:lumMod val="65000"/>
                    <a:lumOff val="35000"/>
                  </a:prstClr>
                </a:solidFill>
                <a:latin typeface="微軟正黑體" panose="020B0604030504040204" pitchFamily="34" charset="-120"/>
                <a:ea typeface="微軟正黑體" panose="020B0604030504040204" pitchFamily="34" charset="-120"/>
              </a:rPr>
              <a:t>Go Now」</a:t>
            </a:r>
            <a:r>
              <a:rPr lang="zh-TW" altLang="en-US" sz="3200" b="1" dirty="0" smtClean="0">
                <a:solidFill>
                  <a:prstClr val="black">
                    <a:lumMod val="65000"/>
                    <a:lumOff val="35000"/>
                  </a:prstClr>
                </a:solidFill>
                <a:latin typeface="微軟正黑體" panose="020B0604030504040204" pitchFamily="34" charset="-120"/>
                <a:ea typeface="微軟正黑體" panose="020B0604030504040204" pitchFamily="34" charset="-120"/>
              </a:rPr>
              <a:t>夥伴</a:t>
            </a:r>
            <a:r>
              <a:rPr lang="zh-TW" altLang="en-US" sz="3200" b="1" dirty="0">
                <a:solidFill>
                  <a:prstClr val="black">
                    <a:lumMod val="65000"/>
                    <a:lumOff val="35000"/>
                  </a:prstClr>
                </a:solidFill>
                <a:latin typeface="微軟正黑體" panose="020B0604030504040204" pitchFamily="34" charset="-120"/>
                <a:ea typeface="微軟正黑體" panose="020B0604030504040204" pitchFamily="34" charset="-120"/>
              </a:rPr>
              <a:t>的</a:t>
            </a:r>
            <a:r>
              <a:rPr lang="zh-TW" altLang="en-US" sz="3200" b="1" dirty="0" smtClean="0">
                <a:solidFill>
                  <a:prstClr val="black">
                    <a:lumMod val="65000"/>
                    <a:lumOff val="35000"/>
                  </a:prstClr>
                </a:solidFill>
                <a:latin typeface="微軟正黑體" panose="020B0604030504040204" pitchFamily="34" charset="-120"/>
                <a:ea typeface="微軟正黑體" panose="020B0604030504040204" pitchFamily="34" charset="-120"/>
              </a:rPr>
              <a:t>時間。</a:t>
            </a:r>
            <a:endParaRPr lang="en-US" sz="3200" b="1" dirty="0">
              <a:solidFill>
                <a:prstClr val="black">
                  <a:lumMod val="65000"/>
                  <a:lumOff val="35000"/>
                </a:prstClr>
              </a:solidFill>
              <a:latin typeface="微軟正黑體" panose="020B0604030504040204" pitchFamily="34" charset="-120"/>
              <a:ea typeface="微軟正黑體" panose="020B0604030504040204" pitchFamily="34" charset="-120"/>
            </a:endParaRPr>
          </a:p>
          <a:p>
            <a:r>
              <a:rPr lang="zh-TW" altLang="en-US" sz="3200" b="1" dirty="0" smtClean="0">
                <a:solidFill>
                  <a:prstClr val="black">
                    <a:lumMod val="65000"/>
                    <a:lumOff val="35000"/>
                  </a:prstClr>
                </a:solidFill>
                <a:latin typeface="微軟正黑體" panose="020B0604030504040204" pitchFamily="34" charset="-120"/>
                <a:ea typeface="微軟正黑體" panose="020B0604030504040204" pitchFamily="34" charset="-120"/>
              </a:rPr>
              <a:t>成長：由複製而來的成長。</a:t>
            </a:r>
            <a:endParaRPr lang="en-US" sz="3200" b="1" dirty="0">
              <a:solidFill>
                <a:prstClr val="black">
                  <a:lumMod val="65000"/>
                  <a:lumOff val="35000"/>
                </a:prstClr>
              </a:solidFill>
              <a:latin typeface="微軟正黑體" panose="020B0604030504040204" pitchFamily="34" charset="-120"/>
              <a:ea typeface="微軟正黑體" panose="020B0604030504040204" pitchFamily="34" charset="-120"/>
            </a:endParaRPr>
          </a:p>
        </p:txBody>
      </p:sp>
      <p:sp>
        <p:nvSpPr>
          <p:cNvPr id="2" name="TextBox 1"/>
          <p:cNvSpPr txBox="1"/>
          <p:nvPr/>
        </p:nvSpPr>
        <p:spPr>
          <a:xfrm>
            <a:off x="2720143" y="686047"/>
            <a:ext cx="3262314" cy="830938"/>
          </a:xfrm>
          <a:prstGeom prst="rect">
            <a:avLst/>
          </a:prstGeom>
          <a:noFill/>
        </p:spPr>
        <p:txBody>
          <a:bodyPr wrap="none" lIns="91382" tIns="45691" rIns="91382" bIns="45691" rtlCol="0">
            <a:spAutoFit/>
          </a:bodyPr>
          <a:lstStyle/>
          <a:p>
            <a:pPr algn="ctr"/>
            <a:r>
              <a:rPr lang="zh-TW" altLang="en-US" sz="4800" b="1" dirty="0" smtClean="0">
                <a:solidFill>
                  <a:schemeClr val="accent6">
                    <a:lumMod val="75000"/>
                  </a:schemeClr>
                </a:solidFill>
                <a:latin typeface="微軟正黑體" panose="020B0604030504040204" pitchFamily="34" charset="-120"/>
                <a:ea typeface="微軟正黑體" panose="020B0604030504040204" pitchFamily="34" charset="-120"/>
              </a:rPr>
              <a:t>成功</a:t>
            </a:r>
            <a:r>
              <a:rPr lang="en-US" sz="4800" dirty="0" smtClean="0">
                <a:solidFill>
                  <a:schemeClr val="accent6">
                    <a:lumMod val="75000"/>
                  </a:schemeClr>
                </a:solidFill>
                <a:latin typeface="微軟正黑體" panose="020B0604030504040204" pitchFamily="34" charset="-120"/>
                <a:ea typeface="微軟正黑體" panose="020B0604030504040204" pitchFamily="34" charset="-120"/>
              </a:rPr>
              <a:t> </a:t>
            </a:r>
            <a:r>
              <a:rPr lang="zh-TW" altLang="en-US" sz="4400" dirty="0" smtClean="0">
                <a:solidFill>
                  <a:schemeClr val="accent6">
                    <a:lumMod val="75000"/>
                  </a:schemeClr>
                </a:solidFill>
                <a:latin typeface="微軟正黑體" panose="020B0604030504040204" pitchFamily="34" charset="-120"/>
                <a:ea typeface="微軟正黑體" panose="020B0604030504040204" pitchFamily="34" charset="-120"/>
              </a:rPr>
              <a:t>方程式</a:t>
            </a:r>
            <a:endParaRPr lang="en-US" sz="4400" dirty="0">
              <a:solidFill>
                <a:schemeClr val="accent6">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698101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rot="10800000">
            <a:off x="0" y="0"/>
            <a:ext cx="9144000" cy="6858000"/>
          </a:xfrm>
          <a:prstGeom prst="rect">
            <a:avLst/>
          </a:prstGeom>
          <a:gradFill>
            <a:gsLst>
              <a:gs pos="0">
                <a:srgbClr val="FFC000">
                  <a:alpha val="0"/>
                </a:srgbClr>
              </a:gs>
              <a:gs pos="5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37" tIns="34289" rIns="68537" bIns="34289" numCol="1" spcCol="0" rtlCol="0" fromWordArt="0" anchor="ctr" anchorCtr="0" forceAA="0" compatLnSpc="1">
            <a:prstTxWarp prst="textNoShape">
              <a:avLst/>
            </a:prstTxWarp>
            <a:noAutofit/>
          </a:bodyPr>
          <a:lstStyle/>
          <a:p>
            <a:pPr algn="ctr"/>
            <a:endParaRPr lang="en-US" sz="1400" dirty="0">
              <a:solidFill>
                <a:prstClr val="white"/>
              </a:solidFill>
            </a:endParaRPr>
          </a:p>
        </p:txBody>
      </p:sp>
      <p:sp>
        <p:nvSpPr>
          <p:cNvPr id="5" name="Rectangle 4"/>
          <p:cNvSpPr/>
          <p:nvPr/>
        </p:nvSpPr>
        <p:spPr>
          <a:xfrm>
            <a:off x="309631" y="3226142"/>
            <a:ext cx="1776108" cy="761745"/>
          </a:xfrm>
          <a:prstGeom prst="rect">
            <a:avLst/>
          </a:prstGeom>
        </p:spPr>
        <p:txBody>
          <a:bodyPr wrap="none" lIns="65078" tIns="34289" rIns="65078" bIns="34289">
            <a:spAutoFit/>
          </a:bodyPr>
          <a:lstStyle/>
          <a:p>
            <a:pPr defTabSz="647199">
              <a:defRPr/>
            </a:pPr>
            <a:r>
              <a:rPr lang="zh-TW" altLang="en-US" sz="4500" b="1" cap="all" spc="-225" dirty="0" smtClean="0">
                <a:solidFill>
                  <a:srgbClr val="FF9900"/>
                </a:solidFill>
                <a:latin typeface="微軟正黑體" panose="020B0604030504040204" pitchFamily="34" charset="-120"/>
                <a:ea typeface="微軟正黑體" panose="020B0604030504040204" pitchFamily="34" charset="-120"/>
              </a:rPr>
              <a:t>不要跟</a:t>
            </a:r>
            <a:endParaRPr lang="en-US" sz="4500" b="1" cap="all" spc="-225" dirty="0">
              <a:solidFill>
                <a:srgbClr val="FF9900"/>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278255" y="4038601"/>
            <a:ext cx="4334501" cy="992577"/>
          </a:xfrm>
          <a:prstGeom prst="rect">
            <a:avLst/>
          </a:prstGeom>
        </p:spPr>
        <p:txBody>
          <a:bodyPr wrap="none" lIns="65078" tIns="34289" rIns="65078" bIns="34289">
            <a:spAutoFit/>
          </a:bodyPr>
          <a:lstStyle/>
          <a:p>
            <a:pPr defTabSz="647199">
              <a:defRPr/>
            </a:pPr>
            <a:r>
              <a:rPr lang="zh-TW" altLang="en-US" sz="6000" b="1" cap="all" spc="-225" dirty="0" smtClean="0">
                <a:solidFill>
                  <a:srgbClr val="FF9900"/>
                </a:solidFill>
                <a:latin typeface="微軟正黑體" panose="020B0604030504040204" pitchFamily="34" charset="-120"/>
                <a:ea typeface="微軟正黑體" panose="020B0604030504040204" pitchFamily="34" charset="-120"/>
              </a:rPr>
              <a:t>其他人一樣</a:t>
            </a:r>
            <a:r>
              <a:rPr lang="en-US" sz="6000" b="1" cap="all" spc="-225" dirty="0" smtClean="0">
                <a:solidFill>
                  <a:srgbClr val="FF9900"/>
                </a:solidFill>
                <a:latin typeface="微軟正黑體" panose="020B0604030504040204" pitchFamily="34" charset="-120"/>
                <a:ea typeface="微軟正黑體" panose="020B0604030504040204" pitchFamily="34" charset="-120"/>
              </a:rPr>
              <a:t>...</a:t>
            </a:r>
            <a:endParaRPr lang="en-US" sz="6000" b="1" cap="all" spc="-225" dirty="0">
              <a:solidFill>
                <a:srgbClr val="FF9900"/>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250513" y="5100652"/>
            <a:ext cx="8111449" cy="1300354"/>
          </a:xfrm>
          <a:prstGeom prst="rect">
            <a:avLst/>
          </a:prstGeom>
        </p:spPr>
        <p:txBody>
          <a:bodyPr wrap="none" lIns="66801" tIns="34289" rIns="66801" bIns="34289">
            <a:spAutoFit/>
          </a:bodyPr>
          <a:lstStyle/>
          <a:p>
            <a:pPr defTabSz="647199">
              <a:defRPr/>
            </a:pPr>
            <a:r>
              <a:rPr lang="zh-TW" altLang="en-US" sz="8000" b="1" cap="all" spc="-225" dirty="0" smtClean="0">
                <a:solidFill>
                  <a:prstClr val="white"/>
                </a:solidFill>
                <a:latin typeface="微軟正黑體" panose="020B0604030504040204" pitchFamily="34" charset="-120"/>
                <a:ea typeface="微軟正黑體" panose="020B0604030504040204" pitchFamily="34" charset="-120"/>
              </a:rPr>
              <a:t>我們要追求成功！</a:t>
            </a:r>
            <a:endParaRPr lang="en-US" sz="8000" b="1" cap="all" spc="-225"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05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6" name="Rectangle 5"/>
          <p:cNvSpPr/>
          <p:nvPr/>
        </p:nvSpPr>
        <p:spPr>
          <a:xfrm>
            <a:off x="-34034" y="25400"/>
            <a:ext cx="9178034" cy="68580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02" tIns="25718" rIns="51402" bIns="25718" numCol="1" spcCol="0" rtlCol="0" fromWordArt="0" anchor="ctr" anchorCtr="0" forceAA="0" compatLnSpc="1">
            <a:prstTxWarp prst="textNoShape">
              <a:avLst/>
            </a:prstTxWarp>
            <a:noAutofit/>
          </a:bodyPr>
          <a:lstStyle/>
          <a:p>
            <a:pPr defTabSz="685239"/>
            <a:endParaRPr lang="en-US" sz="1000" dirty="0">
              <a:solidFill>
                <a:prstClr val="white"/>
              </a:solidFill>
            </a:endParaRPr>
          </a:p>
        </p:txBody>
      </p:sp>
      <p:sp>
        <p:nvSpPr>
          <p:cNvPr id="2" name="Title 1"/>
          <p:cNvSpPr>
            <a:spLocks noGrp="1"/>
          </p:cNvSpPr>
          <p:nvPr>
            <p:ph type="ctrTitle"/>
          </p:nvPr>
        </p:nvSpPr>
        <p:spPr>
          <a:xfrm>
            <a:off x="200086" y="2130682"/>
            <a:ext cx="8258114" cy="1470025"/>
          </a:xfrm>
          <a:effectLst>
            <a:glow rad="101600">
              <a:schemeClr val="tx1">
                <a:lumMod val="95000"/>
                <a:lumOff val="5000"/>
                <a:alpha val="60000"/>
              </a:schemeClr>
            </a:glow>
          </a:effectLst>
        </p:spPr>
        <p:txBody>
          <a:bodyPr/>
          <a:lstStyle/>
          <a:p>
            <a:r>
              <a:rPr lang="zh-TW" altLang="en-US" sz="4800" b="1" dirty="0" smtClean="0">
                <a:solidFill>
                  <a:schemeClr val="bg1"/>
                </a:solidFill>
                <a:effectLst/>
                <a:latin typeface="微軟正黑體" panose="020B0604030504040204" pitchFamily="34" charset="-120"/>
                <a:ea typeface="微軟正黑體" panose="020B0604030504040204" pitchFamily="34" charset="-120"/>
              </a:rPr>
              <a:t>招募、留人和複製</a:t>
            </a:r>
            <a:endParaRPr lang="en-US" sz="4800" b="1" dirty="0">
              <a:solidFill>
                <a:schemeClr val="bg1"/>
              </a:solidFill>
              <a:effectLst/>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a:xfrm>
            <a:off x="971600" y="3886200"/>
            <a:ext cx="6800800" cy="1752600"/>
          </a:xfrm>
        </p:spPr>
        <p:txBody>
          <a:bodyPr>
            <a:noAutofit/>
          </a:bodyPr>
          <a:lstStyle/>
          <a:p>
            <a:r>
              <a:rPr lang="zh-TW" altLang="en-US" sz="4000" b="1" dirty="0" smtClean="0">
                <a:solidFill>
                  <a:srgbClr val="92D050"/>
                </a:solidFill>
                <a:effectLst/>
                <a:latin typeface="微軟正黑體" panose="020B0604030504040204" pitchFamily="34" charset="-120"/>
                <a:ea typeface="微軟正黑體" panose="020B0604030504040204" pitchFamily="34" charset="-120"/>
              </a:rPr>
              <a:t>關鍵是</a:t>
            </a:r>
            <a:r>
              <a:rPr lang="en-US" altLang="zh-TW" sz="4000" b="1" dirty="0" smtClean="0">
                <a:solidFill>
                  <a:srgbClr val="92D050"/>
                </a:solidFill>
                <a:effectLst/>
                <a:latin typeface="微軟正黑體" panose="020B0604030504040204" pitchFamily="34" charset="-120"/>
                <a:ea typeface="微軟正黑體" panose="020B0604030504040204" pitchFamily="34" charset="-120"/>
              </a:rPr>
              <a:t>…</a:t>
            </a:r>
          </a:p>
          <a:p>
            <a:r>
              <a:rPr lang="zh-TW" altLang="en-US" sz="4000" b="1" dirty="0" smtClean="0">
                <a:solidFill>
                  <a:srgbClr val="92D050"/>
                </a:solidFill>
                <a:effectLst/>
                <a:latin typeface="微軟正黑體" panose="020B0604030504040204" pitchFamily="34" charset="-120"/>
                <a:ea typeface="微軟正黑體" panose="020B0604030504040204" pitchFamily="34" charset="-120"/>
              </a:rPr>
              <a:t>創造新超連鎖</a:t>
            </a:r>
            <a:r>
              <a:rPr lang="en-US" altLang="zh-TW" sz="4000" b="1" baseline="30000" dirty="0" smtClean="0">
                <a:solidFill>
                  <a:srgbClr val="92D050"/>
                </a:solidFill>
                <a:effectLst/>
                <a:latin typeface="微軟正黑體" panose="020B0604030504040204" pitchFamily="34" charset="-120"/>
                <a:ea typeface="微軟正黑體" panose="020B0604030504040204" pitchFamily="34" charset="-120"/>
              </a:rPr>
              <a:t>®</a:t>
            </a:r>
            <a:r>
              <a:rPr lang="zh-TW" altLang="en-US" sz="4000" b="1" dirty="0" smtClean="0">
                <a:solidFill>
                  <a:srgbClr val="92D050"/>
                </a:solidFill>
                <a:effectLst/>
                <a:latin typeface="微軟正黑體" panose="020B0604030504040204" pitchFamily="34" charset="-120"/>
                <a:ea typeface="微軟正黑體" panose="020B0604030504040204" pitchFamily="34" charset="-120"/>
              </a:rPr>
              <a:t>店主的急迫性</a:t>
            </a:r>
            <a:endParaRPr lang="en-US" sz="4000" b="1" dirty="0">
              <a:solidFill>
                <a:srgbClr val="92D05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4792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qualified prospe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30219"/>
            <a:ext cx="4027714" cy="4511040"/>
          </a:xfrm>
          <a:prstGeom prst="ellipse">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normAutofit/>
          </a:bodyPr>
          <a:lstStyle/>
          <a:p>
            <a:r>
              <a:rPr lang="zh-TW" altLang="en-US" sz="3600" b="1" dirty="0" smtClean="0">
                <a:solidFill>
                  <a:srgbClr val="92D050"/>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創造急迫性 </a:t>
            </a:r>
            <a:r>
              <a:rPr lang="en-US" altLang="zh-TW" sz="3600" b="1" dirty="0" smtClean="0">
                <a:solidFill>
                  <a:srgbClr val="92D050"/>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a:t>
            </a:r>
            <a:r>
              <a:rPr lang="zh-TW" altLang="en-US" sz="3600" b="1" dirty="0" smtClean="0">
                <a:solidFill>
                  <a:srgbClr val="92D050"/>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rPr>
              <a:t> 物色</a:t>
            </a:r>
            <a:endParaRPr lang="en-US" sz="3600" b="1" dirty="0">
              <a:solidFill>
                <a:srgbClr val="92D050"/>
              </a:solidFill>
              <a:effectLst>
                <a:glow rad="101600">
                  <a:schemeClr val="tx1">
                    <a:lumMod val="95000"/>
                    <a:lumOff val="5000"/>
                    <a:alpha val="60000"/>
                  </a:schemeClr>
                </a:glow>
              </a:effectLst>
              <a:latin typeface="微軟正黑體" panose="020B0604030504040204" pitchFamily="34" charset="-120"/>
              <a:ea typeface="微軟正黑體" panose="020B0604030504040204" pitchFamily="34" charset="-120"/>
            </a:endParaRPr>
          </a:p>
        </p:txBody>
      </p:sp>
      <p:sp>
        <p:nvSpPr>
          <p:cNvPr id="6" name="Content Placeholder 2"/>
          <p:cNvSpPr>
            <a:spLocks noGrp="1"/>
          </p:cNvSpPr>
          <p:nvPr>
            <p:ph idx="1"/>
          </p:nvPr>
        </p:nvSpPr>
        <p:spPr>
          <a:xfrm>
            <a:off x="3962400" y="1951774"/>
            <a:ext cx="4724400" cy="4525433"/>
          </a:xfrm>
        </p:spPr>
        <p:txBody>
          <a:bodyPr>
            <a:normAutofit/>
          </a:bodyPr>
          <a:lstStyle/>
          <a:p>
            <a:pPr marL="0" indent="0">
              <a:buNone/>
            </a:pPr>
            <a:endParaRPr lang="en-US" sz="3600" b="1" dirty="0" smtClean="0">
              <a:solidFill>
                <a:schemeClr val="bg1"/>
              </a:solidFill>
            </a:endParaRPr>
          </a:p>
          <a:p>
            <a:pPr lvl="1">
              <a:buFont typeface="Arial" panose="020B0604020202020204" pitchFamily="34" charset="0"/>
              <a:buChar char="•"/>
            </a:pPr>
            <a:r>
              <a:rPr lang="zh-TW" altLang="en-US" sz="3600" b="1" dirty="0" smtClean="0">
                <a:solidFill>
                  <a:schemeClr val="bg1"/>
                </a:solidFill>
                <a:latin typeface="微軟正黑體" panose="020B0604030504040204" pitchFamily="34" charset="-120"/>
                <a:ea typeface="微軟正黑體" panose="020B0604030504040204" pitchFamily="34" charset="-120"/>
              </a:rPr>
              <a:t>合格人選</a:t>
            </a:r>
            <a:endParaRPr lang="en-US" altLang="zh-TW" sz="3600" b="1" dirty="0" smtClean="0">
              <a:solidFill>
                <a:schemeClr val="bg1"/>
              </a:solidFill>
              <a:latin typeface="微軟正黑體" panose="020B0604030504040204" pitchFamily="34" charset="-120"/>
              <a:ea typeface="微軟正黑體" panose="020B0604030504040204" pitchFamily="34" charset="-120"/>
            </a:endParaRPr>
          </a:p>
          <a:p>
            <a:pPr lvl="1">
              <a:buFont typeface="Arial" panose="020B0604020202020204" pitchFamily="34" charset="0"/>
              <a:buChar char="•"/>
            </a:pPr>
            <a:r>
              <a:rPr lang="en-US" sz="3600" b="1" dirty="0" smtClean="0">
                <a:solidFill>
                  <a:schemeClr val="bg1"/>
                </a:solidFill>
                <a:latin typeface="微軟正黑體" panose="020B0604030504040204" pitchFamily="34" charset="-120"/>
                <a:ea typeface="微軟正黑體" panose="020B0604030504040204" pitchFamily="34" charset="-120"/>
              </a:rPr>
              <a:t>「</a:t>
            </a:r>
            <a:r>
              <a:rPr lang="zh-TW" altLang="en-US" sz="3600" b="1" dirty="0" smtClean="0">
                <a:solidFill>
                  <a:schemeClr val="bg1"/>
                </a:solidFill>
                <a:latin typeface="微軟正黑體" panose="020B0604030504040204" pitchFamily="34" charset="-120"/>
                <a:ea typeface="微軟正黑體" panose="020B0604030504040204" pitchFamily="34" charset="-120"/>
              </a:rPr>
              <a:t>為什麼</a:t>
            </a:r>
            <a:r>
              <a:rPr lang="en-US" sz="3600" b="1" dirty="0" smtClean="0">
                <a:solidFill>
                  <a:schemeClr val="bg1"/>
                </a:solidFill>
                <a:latin typeface="微軟正黑體" panose="020B0604030504040204" pitchFamily="34" charset="-120"/>
                <a:ea typeface="微軟正黑體" panose="020B0604030504040204" pitchFamily="34" charset="-120"/>
              </a:rPr>
              <a:t>」</a:t>
            </a:r>
          </a:p>
          <a:p>
            <a:pPr lvl="1">
              <a:buFont typeface="Arial" panose="020B0604020202020204" pitchFamily="34" charset="0"/>
              <a:buChar char="•"/>
            </a:pPr>
            <a:r>
              <a:rPr lang="zh-TW" altLang="en-US" sz="3600" b="1" dirty="0" smtClean="0">
                <a:solidFill>
                  <a:schemeClr val="bg1"/>
                </a:solidFill>
                <a:latin typeface="微軟正黑體" panose="020B0604030504040204" pitchFamily="34" charset="-120"/>
                <a:ea typeface="微軟正黑體" panose="020B0604030504040204" pitchFamily="34" charset="-120"/>
              </a:rPr>
              <a:t>時間表</a:t>
            </a:r>
            <a:endParaRPr lang="en-US" altLang="zh-TW" sz="3600" b="1" dirty="0" smtClean="0">
              <a:solidFill>
                <a:schemeClr val="bg1"/>
              </a:solidFill>
              <a:latin typeface="微軟正黑體" panose="020B0604030504040204" pitchFamily="34" charset="-120"/>
              <a:ea typeface="微軟正黑體" panose="020B0604030504040204" pitchFamily="34" charset="-120"/>
            </a:endParaRPr>
          </a:p>
          <a:p>
            <a:pPr lvl="1">
              <a:buFont typeface="Arial" panose="020B0604020202020204" pitchFamily="34" charset="0"/>
              <a:buChar char="•"/>
            </a:pPr>
            <a:r>
              <a:rPr lang="zh-TW" altLang="en-US" sz="3600" b="1" dirty="0">
                <a:solidFill>
                  <a:schemeClr val="bg1"/>
                </a:solidFill>
                <a:latin typeface="微軟正黑體" panose="020B0604030504040204" pitchFamily="34" charset="-120"/>
                <a:ea typeface="微軟正黑體" panose="020B0604030504040204" pitchFamily="34" charset="-120"/>
              </a:rPr>
              <a:t>持續</a:t>
            </a:r>
            <a:r>
              <a:rPr lang="zh-TW" altLang="en-US" sz="3600" b="1" dirty="0" smtClean="0">
                <a:solidFill>
                  <a:schemeClr val="bg1"/>
                </a:solidFill>
                <a:latin typeface="微軟正黑體" panose="020B0604030504040204" pitchFamily="34" charset="-120"/>
                <a:ea typeface="微軟正黑體" panose="020B0604030504040204" pitchFamily="34" charset="-120"/>
              </a:rPr>
              <a:t>跟進的承諾</a:t>
            </a:r>
            <a:endParaRPr lang="en-US"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01418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5000" r="-6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2616200"/>
            <a:ext cx="4724400" cy="3048000"/>
          </a:xfrm>
        </p:spPr>
        <p:txBody>
          <a:bodyPr>
            <a:normAutofit/>
          </a:bodyPr>
          <a:lstStyle/>
          <a:p>
            <a:pPr marL="456880" lvl="1" indent="0">
              <a:spcBef>
                <a:spcPts val="0"/>
              </a:spcBef>
              <a:buNone/>
            </a:pPr>
            <a:r>
              <a:rPr lang="zh-TW" altLang="en-US" sz="3600" b="1" dirty="0" smtClean="0">
                <a:effectLst/>
                <a:latin typeface="微軟正黑體" panose="020B0604030504040204" pitchFamily="34" charset="-120"/>
                <a:ea typeface="微軟正黑體" panose="020B0604030504040204" pitchFamily="34" charset="-120"/>
              </a:rPr>
              <a:t>招募流程</a:t>
            </a:r>
            <a:endParaRPr lang="en-US" altLang="zh-TW" sz="3600" b="1" dirty="0" smtClean="0">
              <a:effectLst/>
              <a:latin typeface="微軟正黑體" panose="020B0604030504040204" pitchFamily="34" charset="-120"/>
              <a:ea typeface="微軟正黑體" panose="020B0604030504040204" pitchFamily="34" charset="-120"/>
            </a:endParaRPr>
          </a:p>
          <a:p>
            <a:pPr lvl="1">
              <a:spcBef>
                <a:spcPts val="0"/>
              </a:spcBef>
            </a:pPr>
            <a:r>
              <a:rPr lang="zh-TW" altLang="en-US" sz="3600" b="1" dirty="0" smtClean="0">
                <a:effectLst/>
                <a:latin typeface="微軟正黑體" panose="020B0604030504040204" pitchFamily="34" charset="-120"/>
                <a:ea typeface="微軟正黑體" panose="020B0604030504040204" pitchFamily="34" charset="-120"/>
              </a:rPr>
              <a:t>教育</a:t>
            </a:r>
            <a:endParaRPr lang="en-US" altLang="zh-TW" sz="3600" b="1" dirty="0" smtClean="0">
              <a:effectLst/>
              <a:latin typeface="微軟正黑體" panose="020B0604030504040204" pitchFamily="34" charset="-120"/>
              <a:ea typeface="微軟正黑體" panose="020B0604030504040204" pitchFamily="34" charset="-120"/>
            </a:endParaRPr>
          </a:p>
          <a:p>
            <a:pPr lvl="1">
              <a:spcBef>
                <a:spcPts val="0"/>
              </a:spcBef>
            </a:pPr>
            <a:r>
              <a:rPr lang="zh-TW" altLang="en-US" sz="3600" b="1" dirty="0" smtClean="0">
                <a:effectLst/>
                <a:latin typeface="微軟正黑體" panose="020B0604030504040204" pitchFamily="34" charset="-120"/>
                <a:ea typeface="微軟正黑體" panose="020B0604030504040204" pitchFamily="34" charset="-120"/>
              </a:rPr>
              <a:t>啟發</a:t>
            </a:r>
            <a:endParaRPr lang="en-US" altLang="zh-TW" sz="3600" b="1" dirty="0" smtClean="0">
              <a:effectLst/>
              <a:latin typeface="微軟正黑體" panose="020B0604030504040204" pitchFamily="34" charset="-120"/>
              <a:ea typeface="微軟正黑體" panose="020B0604030504040204" pitchFamily="34" charset="-120"/>
            </a:endParaRPr>
          </a:p>
          <a:p>
            <a:pPr lvl="1">
              <a:spcBef>
                <a:spcPts val="0"/>
              </a:spcBef>
            </a:pPr>
            <a:r>
              <a:rPr lang="zh-TW" altLang="en-US" sz="3600" b="1" dirty="0">
                <a:latin typeface="微軟正黑體" panose="020B0604030504040204" pitchFamily="34" charset="-120"/>
                <a:ea typeface="微軟正黑體" panose="020B0604030504040204" pitchFamily="34" charset="-120"/>
              </a:rPr>
              <a:t>登記</a:t>
            </a:r>
            <a:r>
              <a:rPr lang="zh-TW" altLang="en-US" sz="3600" b="1" dirty="0" smtClean="0">
                <a:latin typeface="微軟正黑體" panose="020B0604030504040204" pitchFamily="34" charset="-120"/>
                <a:ea typeface="微軟正黑體" panose="020B0604030504040204" pitchFamily="34" charset="-120"/>
              </a:rPr>
              <a:t>入會</a:t>
            </a:r>
            <a:r>
              <a:rPr lang="zh-TW" altLang="en-US" sz="3600" b="1" dirty="0" smtClean="0">
                <a:effectLst/>
                <a:latin typeface="微軟正黑體" panose="020B0604030504040204" pitchFamily="34" charset="-120"/>
                <a:ea typeface="微軟正黑體" panose="020B0604030504040204" pitchFamily="34" charset="-120"/>
              </a:rPr>
              <a:t>的</a:t>
            </a:r>
            <a:r>
              <a:rPr lang="zh-TW" altLang="en-US" sz="3600" b="1" dirty="0" smtClean="0">
                <a:latin typeface="微軟正黑體" panose="020B0604030504040204" pitchFamily="34" charset="-120"/>
                <a:ea typeface="微軟正黑體" panose="020B0604030504040204" pitchFamily="34" charset="-120"/>
              </a:rPr>
              <a:t>承諾</a:t>
            </a:r>
            <a:endParaRPr lang="en-US" sz="3600" b="1" dirty="0">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11938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8" name="Title 1"/>
          <p:cNvSpPr>
            <a:spLocks noGrp="1"/>
          </p:cNvSpPr>
          <p:nvPr>
            <p:ph type="title"/>
          </p:nvPr>
        </p:nvSpPr>
        <p:spPr>
          <a:xfrm>
            <a:off x="457200" y="1168400"/>
            <a:ext cx="8229600" cy="1143000"/>
          </a:xfrm>
        </p:spPr>
        <p:txBody>
          <a:bodyPr>
            <a:normAutofit/>
          </a:bodyPr>
          <a:lstStyle/>
          <a:p>
            <a:r>
              <a:rPr lang="zh-TW" altLang="en-US" sz="3600" b="1" dirty="0" smtClean="0">
                <a:solidFill>
                  <a:srgbClr val="92D050"/>
                </a:solidFill>
                <a:effectLst/>
                <a:latin typeface="微軟正黑體" panose="020B0604030504040204" pitchFamily="34" charset="-120"/>
                <a:ea typeface="微軟正黑體" panose="020B0604030504040204" pitchFamily="34" charset="-120"/>
              </a:rPr>
              <a:t>創造急迫性 </a:t>
            </a:r>
            <a:r>
              <a:rPr lang="en-US" altLang="zh-TW" sz="3600" b="1" dirty="0" smtClean="0">
                <a:solidFill>
                  <a:srgbClr val="92D050"/>
                </a:solidFill>
                <a:effectLst/>
                <a:latin typeface="微軟正黑體" panose="020B0604030504040204" pitchFamily="34" charset="-120"/>
                <a:ea typeface="微軟正黑體" panose="020B0604030504040204" pitchFamily="34" charset="-120"/>
              </a:rPr>
              <a:t>–</a:t>
            </a:r>
            <a:r>
              <a:rPr lang="zh-TW" altLang="en-US" sz="3600" b="1" dirty="0" smtClean="0">
                <a:solidFill>
                  <a:srgbClr val="92D050"/>
                </a:solidFill>
                <a:effectLst/>
                <a:latin typeface="微軟正黑體" panose="020B0604030504040204" pitchFamily="34" charset="-120"/>
                <a:ea typeface="微軟正黑體" panose="020B0604030504040204" pitchFamily="34" charset="-120"/>
              </a:rPr>
              <a:t> 招募</a:t>
            </a:r>
            <a:endParaRPr lang="en-US" sz="3600" b="1" dirty="0">
              <a:ln w="18415" cmpd="sng">
                <a:solidFill>
                  <a:srgbClr val="FFFFFF"/>
                </a:solidFill>
                <a:prstDash val="solid"/>
              </a:ln>
              <a:solidFill>
                <a:srgbClr val="FFFFFF"/>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3992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146" name="Picture 2" descr="C:\Users\yvonnel\Downloads\shutterstock_370034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77800"/>
            <a:ext cx="9144000" cy="2235200"/>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2210110" y="381000"/>
            <a:ext cx="3820277" cy="1415772"/>
          </a:xfrm>
          <a:prstGeom prst="rect">
            <a:avLst/>
          </a:prstGeom>
        </p:spPr>
        <p:txBody>
          <a:bodyPr wrap="none">
            <a:spAutoFit/>
          </a:bodyPr>
          <a:lstStyle/>
          <a:p>
            <a:r>
              <a:rPr lang="zh-TW" altLang="en-US" sz="5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創造急迫性 </a:t>
            </a:r>
            <a:endParaRPr lang="en-US" altLang="zh-TW" sz="5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開始於登記入會</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Content Placeholder 2"/>
          <p:cNvSpPr txBox="1">
            <a:spLocks/>
          </p:cNvSpPr>
          <p:nvPr/>
        </p:nvSpPr>
        <p:spPr>
          <a:xfrm>
            <a:off x="2590800" y="4343400"/>
            <a:ext cx="3657600" cy="2262981"/>
          </a:xfrm>
          <a:prstGeom prst="rect">
            <a:avLst/>
          </a:prstGeom>
        </p:spPr>
        <p:txBody>
          <a:bodyPr/>
          <a:lstStyle>
            <a:lvl1pPr marL="342641" indent="-342641" algn="l" defTabSz="9137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27" indent="-285547" algn="l" defTabSz="9137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74" indent="-228426" algn="l" defTabSz="9137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4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20"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5563" lvl="1" indent="-55563" algn="ctr">
              <a:buFont typeface="Arial" panose="020B0604020202020204" pitchFamily="34" charset="0"/>
              <a:buNone/>
            </a:pPr>
            <a:endParaRPr lang="en-US" sz="3200" dirty="0" smtClean="0">
              <a:solidFill>
                <a:prstClr val="white"/>
              </a:solidFill>
              <a:effectLst>
                <a:glow rad="101600">
                  <a:prstClr val="black">
                    <a:alpha val="60000"/>
                  </a:prstClr>
                </a:glow>
              </a:effectLst>
            </a:endParaRPr>
          </a:p>
          <a:p>
            <a:pPr marL="55563" lvl="1" indent="-55563" algn="ctr">
              <a:buFont typeface="Arial" panose="020B0604020202020204" pitchFamily="34" charset="0"/>
              <a:buNone/>
            </a:pPr>
            <a:r>
              <a:rPr lang="zh-TW" altLang="en-US" sz="4000" b="1" dirty="0" smtClean="0">
                <a:solidFill>
                  <a:prstClr val="white"/>
                </a:solidFill>
                <a:effectLst>
                  <a:glow rad="101600">
                    <a:prstClr val="black">
                      <a:alpha val="60000"/>
                    </a:prstClr>
                  </a:glow>
                </a:effectLst>
                <a:latin typeface="微軟正黑體" panose="020B0604030504040204" pitchFamily="34" charset="-120"/>
                <a:ea typeface="微軟正黑體" panose="020B0604030504040204" pitchFamily="34" charset="-120"/>
              </a:rPr>
              <a:t>做好前</a:t>
            </a:r>
            <a:r>
              <a:rPr lang="en-US" altLang="zh-TW" sz="4000" b="1" dirty="0" smtClean="0">
                <a:solidFill>
                  <a:prstClr val="white"/>
                </a:solidFill>
                <a:effectLst>
                  <a:glow rad="101600">
                    <a:prstClr val="black">
                      <a:alpha val="60000"/>
                    </a:prstClr>
                  </a:glow>
                </a:effectLst>
                <a:latin typeface="微軟正黑體" panose="020B0604030504040204" pitchFamily="34" charset="-120"/>
                <a:ea typeface="微軟正黑體" panose="020B0604030504040204" pitchFamily="34" charset="-120"/>
              </a:rPr>
              <a:t>90</a:t>
            </a:r>
            <a:r>
              <a:rPr lang="zh-TW" altLang="en-US" sz="4000" b="1" dirty="0" smtClean="0">
                <a:solidFill>
                  <a:prstClr val="white"/>
                </a:solidFill>
                <a:effectLst>
                  <a:glow rad="101600">
                    <a:prstClr val="black">
                      <a:alpha val="60000"/>
                    </a:prstClr>
                  </a:glow>
                </a:effectLst>
                <a:latin typeface="微軟正黑體" panose="020B0604030504040204" pitchFamily="34" charset="-120"/>
                <a:ea typeface="微軟正黑體" panose="020B0604030504040204" pitchFamily="34" charset="-120"/>
              </a:rPr>
              <a:t>天</a:t>
            </a:r>
            <a:endParaRPr lang="en-US" sz="4000" b="1" dirty="0">
              <a:solidFill>
                <a:prstClr val="white"/>
              </a:solidFill>
              <a:effectLst>
                <a:glow rad="101600">
                  <a:prstClr val="black">
                    <a:alpha val="60000"/>
                  </a:prst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4378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1000" r="-41000"/>
          </a:stretch>
        </a:blipFill>
        <a:effectLst/>
      </p:bgPr>
    </p:bg>
    <p:spTree>
      <p:nvGrpSpPr>
        <p:cNvPr id="1" name=""/>
        <p:cNvGrpSpPr/>
        <p:nvPr/>
      </p:nvGrpSpPr>
      <p:grpSpPr>
        <a:xfrm>
          <a:off x="0" y="0"/>
          <a:ext cx="0" cy="0"/>
          <a:chOff x="0" y="0"/>
          <a:chExt cx="0" cy="0"/>
        </a:xfrm>
      </p:grpSpPr>
      <p:sp>
        <p:nvSpPr>
          <p:cNvPr id="4" name="TextBox 3"/>
          <p:cNvSpPr txBox="1"/>
          <p:nvPr/>
        </p:nvSpPr>
        <p:spPr>
          <a:xfrm>
            <a:off x="758880" y="695841"/>
            <a:ext cx="6645933" cy="4570423"/>
          </a:xfrm>
          <a:prstGeom prst="rect">
            <a:avLst/>
          </a:prstGeom>
          <a:noFill/>
        </p:spPr>
        <p:txBody>
          <a:bodyPr wrap="none" lIns="91382" tIns="45691" rIns="91382" bIns="45691" rtlCol="0">
            <a:spAutoFit/>
          </a:bodyPr>
          <a:lstStyle/>
          <a:p>
            <a:r>
              <a:rPr lang="en-US" sz="115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11</a:t>
            </a:r>
            <a:r>
              <a:rPr lang="en-US" sz="60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件</a:t>
            </a:r>
            <a:r>
              <a:rPr lang="en-US" sz="60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endParaRPr lang="en-US" sz="60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r>
              <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無須</a:t>
            </a:r>
            <a:r>
              <a:rPr lang="zh-TW" altLang="en-US" sz="8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天分</a:t>
            </a:r>
            <a:r>
              <a:rPr 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endPar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r>
              <a:rPr lang="en-US" sz="8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800" b="1" dirty="0" smtClean="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就可以做的事</a:t>
            </a:r>
            <a:endParaRPr lang="en-US" sz="4800" b="1" dirty="0">
              <a:ln w="18415" cmpd="sng">
                <a:solidFill>
                  <a:srgbClr val="FFFFFF"/>
                </a:solidFill>
                <a:prstDash val="solid"/>
              </a:ln>
              <a:solidFill>
                <a:srgbClr val="FFFFFF"/>
              </a:solidFill>
              <a:effectLst>
                <a:glow rad="228600">
                  <a:srgbClr val="CC99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03764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69" r="36233"/>
          <a:stretch/>
        </p:blipFill>
        <p:spPr>
          <a:xfrm>
            <a:off x="8" y="457200"/>
            <a:ext cx="9143992" cy="5486400"/>
          </a:xfrm>
          <a:prstGeom prst="rect">
            <a:avLst/>
          </a:prstGeom>
        </p:spPr>
      </p:pic>
      <p:sp>
        <p:nvSpPr>
          <p:cNvPr id="5" name="Rectangle 4"/>
          <p:cNvSpPr/>
          <p:nvPr/>
        </p:nvSpPr>
        <p:spPr>
          <a:xfrm rot="10800000">
            <a:off x="0" y="0"/>
            <a:ext cx="9143992" cy="2286000"/>
          </a:xfrm>
          <a:prstGeom prst="rect">
            <a:avLst/>
          </a:prstGeom>
          <a:gradFill flip="none" rotWithShape="1">
            <a:gsLst>
              <a:gs pos="0">
                <a:schemeClr val="tx1">
                  <a:alpha val="73000"/>
                </a:schemeClr>
              </a:gs>
              <a:gs pos="42000">
                <a:schemeClr val="tx1">
                  <a:alpha val="4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Rectangle 1"/>
          <p:cNvSpPr/>
          <p:nvPr/>
        </p:nvSpPr>
        <p:spPr>
          <a:xfrm>
            <a:off x="0" y="2133600"/>
            <a:ext cx="9143992" cy="4900141"/>
          </a:xfrm>
          <a:prstGeom prst="rect">
            <a:avLst/>
          </a:prstGeom>
          <a:gradFill flip="none" rotWithShape="1">
            <a:gsLst>
              <a:gs pos="0">
                <a:schemeClr val="tx1"/>
              </a:gs>
              <a:gs pos="22000">
                <a:srgbClr val="000000"/>
              </a:gs>
              <a:gs pos="20000">
                <a:srgbClr val="000000"/>
              </a:gs>
              <a:gs pos="56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0" y="4877099"/>
            <a:ext cx="9144000" cy="1323439"/>
          </a:xfrm>
          <a:prstGeom prst="rect">
            <a:avLst/>
          </a:prstGeom>
          <a:noFill/>
        </p:spPr>
        <p:txBody>
          <a:bodyPr wrap="square" rtlCol="0">
            <a:spAutoFit/>
          </a:bodyPr>
          <a:lstStyle/>
          <a:p>
            <a:pPr algn="ctr" defTabSz="914400"/>
            <a:r>
              <a:rPr lang="zh-TW" altLang="en-US" sz="4000" b="1" dirty="0" smtClean="0">
                <a:solidFill>
                  <a:prstClr val="white"/>
                </a:solidFill>
                <a:effectLst/>
                <a:latin typeface="微軟正黑體" panose="020B0604030504040204" pitchFamily="34" charset="-120"/>
                <a:ea typeface="微軟正黑體" panose="020B0604030504040204" pitchFamily="34" charset="-120"/>
              </a:rPr>
              <a:t>物色、招募和推薦</a:t>
            </a:r>
            <a:endParaRPr lang="en-US" altLang="zh-TW" sz="4000" b="1" dirty="0" smtClean="0">
              <a:solidFill>
                <a:prstClr val="white"/>
              </a:solidFill>
              <a:effectLst/>
              <a:latin typeface="微軟正黑體" panose="020B0604030504040204" pitchFamily="34" charset="-120"/>
              <a:ea typeface="微軟正黑體" panose="020B0604030504040204" pitchFamily="34" charset="-120"/>
            </a:endParaRPr>
          </a:p>
          <a:p>
            <a:pPr algn="ctr" defTabSz="914400"/>
            <a:r>
              <a:rPr lang="zh-TW" altLang="en-US" sz="4000" b="1" dirty="0" smtClean="0">
                <a:solidFill>
                  <a:prstClr val="white"/>
                </a:solidFill>
                <a:effectLst/>
                <a:latin typeface="微軟正黑體" panose="020B0604030504040204" pitchFamily="34" charset="-120"/>
                <a:ea typeface="微軟正黑體" panose="020B0604030504040204" pitchFamily="34" charset="-120"/>
              </a:rPr>
              <a:t>前</a:t>
            </a:r>
            <a:r>
              <a:rPr lang="en-US" altLang="zh-TW" sz="4000" b="1" dirty="0" smtClean="0">
                <a:solidFill>
                  <a:prstClr val="white"/>
                </a:solidFill>
                <a:effectLst/>
                <a:latin typeface="微軟正黑體" panose="020B0604030504040204" pitchFamily="34" charset="-120"/>
                <a:ea typeface="微軟正黑體" panose="020B0604030504040204" pitchFamily="34" charset="-120"/>
              </a:rPr>
              <a:t>90</a:t>
            </a:r>
            <a:r>
              <a:rPr lang="zh-TW" altLang="en-US" sz="4000" b="1" dirty="0" smtClean="0">
                <a:solidFill>
                  <a:prstClr val="white"/>
                </a:solidFill>
                <a:effectLst/>
                <a:latin typeface="微軟正黑體" panose="020B0604030504040204" pitchFamily="34" charset="-120"/>
                <a:ea typeface="微軟正黑體" panose="020B0604030504040204" pitchFamily="34" charset="-120"/>
              </a:rPr>
              <a:t>天</a:t>
            </a:r>
            <a:endParaRPr lang="en-US" altLang="zh-TW" sz="4000" b="1" dirty="0" smtClean="0">
              <a:solidFill>
                <a:prstClr val="white"/>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06670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234" y="2032000"/>
            <a:ext cx="4595428"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indent="-230188"/>
            <a:r>
              <a:rPr lang="zh-TW" altLang="en-US" sz="2800" b="1" dirty="0" smtClean="0">
                <a:solidFill>
                  <a:prstClr val="black"/>
                </a:solidFill>
                <a:latin typeface="微軟正黑體" panose="020B0604030504040204" pitchFamily="34" charset="-120"/>
                <a:ea typeface="微軟正黑體" panose="020B0604030504040204" pitchFamily="34" charset="-120"/>
              </a:rPr>
              <a:t>有需求的人</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marL="230188" indent="-230188"/>
            <a:r>
              <a:rPr lang="zh-TW" altLang="en-US" sz="2800" b="1" dirty="0" smtClean="0">
                <a:solidFill>
                  <a:prstClr val="black"/>
                </a:solidFill>
                <a:latin typeface="微軟正黑體" panose="020B0604030504040204" pitchFamily="34" charset="-120"/>
                <a:ea typeface="微軟正黑體" panose="020B0604030504040204" pitchFamily="34" charset="-120"/>
              </a:rPr>
              <a:t>願意改變的人</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marL="230188" indent="-230188"/>
            <a:r>
              <a:rPr lang="zh-TW" altLang="en-US" sz="2800" b="1" dirty="0" smtClean="0">
                <a:solidFill>
                  <a:prstClr val="black"/>
                </a:solidFill>
                <a:latin typeface="微軟正黑體" panose="020B0604030504040204" pitchFamily="34" charset="-120"/>
                <a:ea typeface="微軟正黑體" panose="020B0604030504040204" pitchFamily="34" charset="-120"/>
              </a:rPr>
              <a:t>感覺合得來的</a:t>
            </a:r>
            <a:r>
              <a:rPr lang="zh-TW" altLang="en-US" sz="2800" b="1" dirty="0">
                <a:solidFill>
                  <a:prstClr val="black"/>
                </a:solidFill>
                <a:latin typeface="微軟正黑體" panose="020B0604030504040204" pitchFamily="34" charset="-120"/>
                <a:ea typeface="微軟正黑體" panose="020B0604030504040204" pitchFamily="34" charset="-120"/>
              </a:rPr>
              <a:t>人</a:t>
            </a:r>
            <a:endParaRPr lang="en-US" altLang="zh-TW" sz="2800" b="1" dirty="0">
              <a:solidFill>
                <a:prstClr val="black"/>
              </a:solidFill>
              <a:latin typeface="微軟正黑體" panose="020B0604030504040204" pitchFamily="34" charset="-120"/>
              <a:ea typeface="微軟正黑體" panose="020B0604030504040204" pitchFamily="34" charset="-120"/>
            </a:endParaRPr>
          </a:p>
          <a:p>
            <a:pPr marL="230188" indent="-230188"/>
            <a:r>
              <a:rPr lang="zh-TW" altLang="en-US" sz="2800" b="1" dirty="0" smtClean="0">
                <a:solidFill>
                  <a:prstClr val="black"/>
                </a:solidFill>
                <a:latin typeface="微軟正黑體" panose="020B0604030504040204" pitchFamily="34" charset="-120"/>
                <a:ea typeface="微軟正黑體" panose="020B0604030504040204" pitchFamily="34" charset="-120"/>
              </a:rPr>
              <a:t>願意學習的人</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marL="230188" indent="-230188"/>
            <a:r>
              <a:rPr lang="zh-TW" altLang="en-US" sz="2800" b="1" dirty="0" smtClean="0">
                <a:solidFill>
                  <a:prstClr val="black"/>
                </a:solidFill>
                <a:latin typeface="微軟正黑體" panose="020B0604030504040204" pitchFamily="34" charset="-120"/>
                <a:ea typeface="微軟正黑體" panose="020B0604030504040204" pitchFamily="34" charset="-120"/>
              </a:rPr>
              <a:t>會交朋友的人</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marL="230188" indent="-230188"/>
            <a:r>
              <a:rPr lang="zh-TW" altLang="en-US" sz="3900" b="1" dirty="0" smtClean="0">
                <a:solidFill>
                  <a:prstClr val="black"/>
                </a:solidFill>
                <a:latin typeface="微軟正黑體" panose="020B0604030504040204" pitchFamily="34" charset="-120"/>
                <a:ea typeface="微軟正黑體" panose="020B0604030504040204" pitchFamily="34" charset="-120"/>
              </a:rPr>
              <a:t>了解團隊意義的人</a:t>
            </a:r>
            <a:endParaRPr lang="en-US" sz="3900" b="1" dirty="0" smtClean="0">
              <a:solidFill>
                <a:prstClr val="black"/>
              </a:solidFill>
              <a:latin typeface="微軟正黑體" panose="020B0604030504040204" pitchFamily="34" charset="-120"/>
              <a:ea typeface="微軟正黑體" panose="020B0604030504040204" pitchFamily="34" charset="-120"/>
            </a:endParaRPr>
          </a:p>
        </p:txBody>
      </p:sp>
      <p:sp>
        <p:nvSpPr>
          <p:cNvPr id="4" name="Title 1"/>
          <p:cNvSpPr txBox="1">
            <a:spLocks/>
          </p:cNvSpPr>
          <p:nvPr/>
        </p:nvSpPr>
        <p:spPr>
          <a:xfrm>
            <a:off x="0" y="274637"/>
            <a:ext cx="4495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C00000"/>
                </a:solidFill>
                <a:latin typeface="微軟正黑體" panose="020B0604030504040204" pitchFamily="34" charset="-120"/>
                <a:ea typeface="微軟正黑體" panose="020B0604030504040204" pitchFamily="34" charset="-120"/>
              </a:rPr>
              <a:t>重點是招募對的人</a:t>
            </a:r>
            <a:r>
              <a:rPr lang="en-US" sz="3600" b="1" dirty="0" smtClean="0">
                <a:solidFill>
                  <a:srgbClr val="C00000"/>
                </a:solidFill>
                <a:latin typeface="微軟正黑體" panose="020B0604030504040204" pitchFamily="34" charset="-120"/>
                <a:ea typeface="微軟正黑體" panose="020B0604030504040204" pitchFamily="34" charset="-120"/>
              </a:rPr>
              <a:t>...</a:t>
            </a:r>
          </a:p>
        </p:txBody>
      </p:sp>
      <p:pic>
        <p:nvPicPr>
          <p:cNvPr id="2052" name="Picture 4" descr="http://www.davekraft.org/storage/Recruiting.jpg?__SQUARESPACE_CACHEVERSION=14101275289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51"/>
          <a:stretch/>
        </p:blipFill>
        <p:spPr bwMode="auto">
          <a:xfrm>
            <a:off x="4419611" y="-114300"/>
            <a:ext cx="4650509" cy="6858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495800" y="2599093"/>
            <a:ext cx="4648200"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1803738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log.sogosurvey.com/wp-content/uploads/2012/06/new-customers.jpg?w=3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346"/>
          <a:stretch/>
        </p:blipFill>
        <p:spPr bwMode="auto">
          <a:xfrm>
            <a:off x="4426640" y="1463040"/>
            <a:ext cx="4728915" cy="53949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2412" y="838200"/>
            <a:ext cx="4673497"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dirty="0" smtClean="0">
                <a:solidFill>
                  <a:prstClr val="black"/>
                </a:solidFill>
                <a:latin typeface="微軟正黑體" panose="020B0604030504040204" pitchFamily="34" charset="-120"/>
                <a:ea typeface="微軟正黑體" panose="020B0604030504040204" pitchFamily="34" charset="-120"/>
                <a:cs typeface="Segoe UI" panose="020B0502040204020203" pitchFamily="34" charset="0"/>
              </a:rPr>
              <a:t>我們是經銷的事業</a:t>
            </a:r>
            <a:r>
              <a:rPr lang="en-US" sz="4000" b="1" dirty="0" smtClean="0">
                <a:solidFill>
                  <a:prstClr val="black"/>
                </a:solidFill>
                <a:latin typeface="Calibri Light" panose="020F0302020204030204" pitchFamily="34" charset="0"/>
                <a:ea typeface="Segoe UI" panose="020B0502040204020203" pitchFamily="34" charset="0"/>
                <a:cs typeface="Segoe UI" panose="020B0502040204020203" pitchFamily="34" charset="0"/>
              </a:rPr>
              <a:t/>
            </a:r>
            <a:br>
              <a:rPr lang="en-US" sz="4000" b="1" dirty="0" smtClean="0">
                <a:solidFill>
                  <a:prstClr val="black"/>
                </a:solidFill>
                <a:latin typeface="Calibri Light" panose="020F0302020204030204" pitchFamily="34" charset="0"/>
                <a:ea typeface="Segoe UI" panose="020B0502040204020203" pitchFamily="34" charset="0"/>
                <a:cs typeface="Segoe UI" panose="020B0502040204020203" pitchFamily="34" charset="0"/>
              </a:rPr>
            </a:br>
            <a:endParaRPr lang="en-US" sz="4000" b="1" dirty="0">
              <a:solidFill>
                <a:prstClr val="black"/>
              </a:solidFill>
              <a:latin typeface="Calibri Light" panose="020F0302020204030204" pitchFamily="34" charset="0"/>
              <a:ea typeface="Segoe UI" panose="020B0502040204020203" pitchFamily="34" charset="0"/>
              <a:cs typeface="Segoe UI" panose="020B0502040204020203" pitchFamily="34" charset="0"/>
            </a:endParaRPr>
          </a:p>
        </p:txBody>
      </p:sp>
      <p:sp>
        <p:nvSpPr>
          <p:cNvPr id="2" name="Rectangle 1"/>
          <p:cNvSpPr/>
          <p:nvPr/>
        </p:nvSpPr>
        <p:spPr>
          <a:xfrm>
            <a:off x="152400" y="2776477"/>
            <a:ext cx="4572000" cy="1754326"/>
          </a:xfrm>
          <a:prstGeom prst="rect">
            <a:avLst/>
          </a:prstGeom>
        </p:spPr>
        <p:txBody>
          <a:bodyPr>
            <a:spAutoFit/>
          </a:bodyPr>
          <a:lstStyle/>
          <a:p>
            <a:pPr algn="ctr" defTabSz="914400"/>
            <a:r>
              <a:rPr lang="zh-TW" altLang="en-US" sz="3600" b="1" dirty="0" smtClean="0">
                <a:solidFill>
                  <a:srgbClr val="C00000"/>
                </a:solidFill>
                <a:latin typeface="微軟正黑體" panose="020B0604030504040204" pitchFamily="34" charset="-120"/>
                <a:ea typeface="微軟正黑體" panose="020B0604030504040204" pitchFamily="34" charset="-120"/>
              </a:rPr>
              <a:t>持續尋找新優惠顧客</a:t>
            </a:r>
            <a:endParaRPr lang="en-US" altLang="zh-TW" sz="3600" b="1" dirty="0" smtClean="0">
              <a:solidFill>
                <a:srgbClr val="C00000"/>
              </a:solidFill>
              <a:latin typeface="微軟正黑體" panose="020B0604030504040204" pitchFamily="34" charset="-120"/>
              <a:ea typeface="微軟正黑體" panose="020B0604030504040204" pitchFamily="34" charset="-120"/>
            </a:endParaRPr>
          </a:p>
          <a:p>
            <a:pPr algn="ctr" defTabSz="914400"/>
            <a:r>
              <a:rPr lang="zh-TW" altLang="en-US" sz="3600" b="1" dirty="0" smtClean="0">
                <a:solidFill>
                  <a:srgbClr val="C00000"/>
                </a:solidFill>
                <a:latin typeface="微軟正黑體" panose="020B0604030504040204" pitchFamily="34" charset="-120"/>
                <a:ea typeface="微軟正黑體" panose="020B0604030504040204" pitchFamily="34" charset="-120"/>
              </a:rPr>
              <a:t>和</a:t>
            </a:r>
            <a:endParaRPr lang="en-US" altLang="zh-TW" sz="3600" b="1" dirty="0" smtClean="0">
              <a:solidFill>
                <a:srgbClr val="C00000"/>
              </a:solidFill>
              <a:latin typeface="微軟正黑體" panose="020B0604030504040204" pitchFamily="34" charset="-120"/>
              <a:ea typeface="微軟正黑體" panose="020B0604030504040204" pitchFamily="34" charset="-120"/>
            </a:endParaRPr>
          </a:p>
          <a:p>
            <a:pPr algn="ctr" defTabSz="914400"/>
            <a:r>
              <a:rPr lang="zh-TW" altLang="en-US" sz="3600" b="1" dirty="0" smtClean="0">
                <a:solidFill>
                  <a:srgbClr val="C00000"/>
                </a:solidFill>
                <a:latin typeface="微軟正黑體" panose="020B0604030504040204" pitchFamily="34" charset="-120"/>
                <a:ea typeface="微軟正黑體" panose="020B0604030504040204" pitchFamily="34" charset="-120"/>
              </a:rPr>
              <a:t>新</a:t>
            </a:r>
            <a:r>
              <a:rPr lang="zh-TW" altLang="en-US" sz="3600" b="1" dirty="0">
                <a:solidFill>
                  <a:srgbClr val="C00000"/>
                </a:solidFill>
                <a:latin typeface="微軟正黑體" panose="020B0604030504040204" pitchFamily="34" charset="-120"/>
                <a:ea typeface="微軟正黑體" panose="020B0604030504040204" pitchFamily="34" charset="-120"/>
              </a:rPr>
              <a:t>超連鎖</a:t>
            </a:r>
            <a:r>
              <a:rPr lang="en-US" altLang="zh-TW" sz="3600" b="1" baseline="30000" dirty="0">
                <a:solidFill>
                  <a:srgbClr val="C00000"/>
                </a:solidFill>
                <a:latin typeface="微軟正黑體" panose="020B0604030504040204" pitchFamily="34" charset="-120"/>
                <a:ea typeface="微軟正黑體" panose="020B0604030504040204" pitchFamily="34" charset="-120"/>
              </a:rPr>
              <a:t>®</a:t>
            </a:r>
            <a:r>
              <a:rPr lang="zh-TW" altLang="en-US" sz="3600" b="1" dirty="0">
                <a:solidFill>
                  <a:srgbClr val="C00000"/>
                </a:solidFill>
                <a:latin typeface="微軟正黑體" panose="020B0604030504040204" pitchFamily="34" charset="-120"/>
                <a:ea typeface="微軟正黑體" panose="020B0604030504040204" pitchFamily="34" charset="-120"/>
              </a:rPr>
              <a:t>店主</a:t>
            </a:r>
            <a:endParaRPr lang="en-US" sz="3600" b="1" dirty="0">
              <a:solidFill>
                <a:srgbClr val="C00000"/>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4876800" y="23"/>
            <a:ext cx="4267200" cy="6858001"/>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636922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228600" y="4016542"/>
            <a:ext cx="8534400" cy="1470025"/>
          </a:xfrm>
        </p:spPr>
        <p:txBody>
          <a:bodyPr>
            <a:noAutofit/>
          </a:bodyPr>
          <a:lstStyle/>
          <a:p>
            <a:pPr algn="r"/>
            <a:r>
              <a:rPr lang="zh-TW" altLang="en-US" sz="4800" b="1" dirty="0" smtClean="0">
                <a:solidFill>
                  <a:schemeClr val="bg1"/>
                </a:solidFill>
                <a:effectLst/>
                <a:latin typeface="微軟正黑體" panose="020B0604030504040204" pitchFamily="34" charset="-120"/>
                <a:ea typeface="微軟正黑體" panose="020B0604030504040204" pitchFamily="34" charset="-120"/>
              </a:rPr>
              <a:t>物色</a:t>
            </a:r>
            <a:r>
              <a:rPr lang="en-US" sz="4800" b="1" dirty="0" smtClean="0">
                <a:solidFill>
                  <a:schemeClr val="bg1"/>
                </a:solidFill>
                <a:effectLst/>
                <a:latin typeface="微軟正黑體" panose="020B0604030504040204" pitchFamily="34" charset="-120"/>
                <a:ea typeface="微軟正黑體" panose="020B0604030504040204" pitchFamily="34" charset="-120"/>
              </a:rPr>
              <a:t> </a:t>
            </a:r>
            <a:br>
              <a:rPr lang="en-US" sz="4800" b="1" dirty="0" smtClean="0">
                <a:solidFill>
                  <a:schemeClr val="bg1"/>
                </a:solidFill>
                <a:effectLst/>
                <a:latin typeface="微軟正黑體" panose="020B0604030504040204" pitchFamily="34" charset="-120"/>
                <a:ea typeface="微軟正黑體" panose="020B0604030504040204" pitchFamily="34" charset="-120"/>
              </a:rPr>
            </a:br>
            <a:r>
              <a:rPr lang="zh-TW" altLang="en-US" sz="4800" b="1" dirty="0" smtClean="0">
                <a:solidFill>
                  <a:schemeClr val="bg1"/>
                </a:solidFill>
                <a:effectLst/>
                <a:latin typeface="微軟正黑體" panose="020B0604030504040204" pitchFamily="34" charset="-120"/>
                <a:ea typeface="微軟正黑體" panose="020B0604030504040204" pitchFamily="34" charset="-120"/>
              </a:rPr>
              <a:t>對的人</a:t>
            </a:r>
            <a:endParaRPr lang="en-US" sz="4800" b="1" dirty="0">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98062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colorTemperature colorTemp="8575"/>
                    </a14:imgEffect>
                    <a14:imgEffect>
                      <a14:saturation sat="0"/>
                    </a14:imgEffect>
                  </a14:imgLayer>
                </a14:imgProps>
              </a:ext>
            </a:extLst>
          </a:blip>
          <a:srcRect/>
          <a:stretch>
            <a:fillRect l="-9000" r="-9000"/>
          </a:stretch>
        </a:blipFill>
        <a:effectLst/>
      </p:bgPr>
    </p:bg>
    <p:spTree>
      <p:nvGrpSpPr>
        <p:cNvPr id="1" name=""/>
        <p:cNvGrpSpPr/>
        <p:nvPr/>
      </p:nvGrpSpPr>
      <p:grpSpPr>
        <a:xfrm>
          <a:off x="0" y="0"/>
          <a:ext cx="0" cy="0"/>
          <a:chOff x="0" y="0"/>
          <a:chExt cx="0" cy="0"/>
        </a:xfrm>
      </p:grpSpPr>
      <p:sp>
        <p:nvSpPr>
          <p:cNvPr id="4" name="Rectangle 3"/>
          <p:cNvSpPr/>
          <p:nvPr/>
        </p:nvSpPr>
        <p:spPr>
          <a:xfrm>
            <a:off x="-8148" y="1916145"/>
            <a:ext cx="9143992" cy="4953000"/>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prstClr val="white"/>
              </a:solidFill>
            </a:endParaRPr>
          </a:p>
        </p:txBody>
      </p:sp>
      <p:sp>
        <p:nvSpPr>
          <p:cNvPr id="2" name="Title 1"/>
          <p:cNvSpPr>
            <a:spLocks noGrp="1"/>
          </p:cNvSpPr>
          <p:nvPr>
            <p:ph type="title"/>
          </p:nvPr>
        </p:nvSpPr>
        <p:spPr/>
        <p:txBody>
          <a:bodyPr/>
          <a:lstStyle/>
          <a:p>
            <a:r>
              <a:rPr lang="zh-TW" altLang="en-US"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你的</a:t>
            </a:r>
            <a:r>
              <a:rPr lang="zh-TW" altLang="en-US"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個人特質？</a:t>
            </a:r>
            <a:endParaRPr lang="en-US" b="1" dirty="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685800" y="2362200"/>
            <a:ext cx="8229600" cy="2971800"/>
          </a:xfrm>
        </p:spPr>
        <p:txBody>
          <a:bodyPr>
            <a:normAutofit/>
          </a:bodyPr>
          <a:lstStyle/>
          <a:p>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人脈廣</a:t>
            </a:r>
            <a:endParaRPr lang="en-US" altLang="zh-TW"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溝通能力</a:t>
            </a:r>
            <a:endParaRPr lang="en-US" altLang="zh-TW"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想擁有更多收入或時間</a:t>
            </a:r>
            <a:endParaRPr lang="en-US" altLang="zh-TW"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有能力並願意投入於事業</a:t>
            </a:r>
            <a:endParaRPr 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0014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Rectangle 5"/>
          <p:cNvSpPr/>
          <p:nvPr/>
        </p:nvSpPr>
        <p:spPr>
          <a:xfrm>
            <a:off x="8" y="1600200"/>
            <a:ext cx="9143992" cy="5257800"/>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Content Placeholder 2"/>
          <p:cNvSpPr>
            <a:spLocks noGrp="1"/>
          </p:cNvSpPr>
          <p:nvPr>
            <p:ph idx="1"/>
          </p:nvPr>
        </p:nvSpPr>
        <p:spPr>
          <a:xfrm>
            <a:off x="762000" y="1498600"/>
            <a:ext cx="6400800" cy="4927600"/>
          </a:xfrm>
        </p:spPr>
        <p:txBody>
          <a:bodyPr>
            <a:normAutofit fontScale="92500" lnSpcReduction="10000"/>
          </a:bodyPr>
          <a:lstStyle/>
          <a:p>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積極主動</a:t>
            </a:r>
            <a:endParaRPr lang="en-US" altLang="zh-TW"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有動力</a:t>
            </a:r>
            <a:endParaRPr 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pPr lvl="1"/>
            <a:r>
              <a:rPr lang="zh-TW" altLang="en-US" sz="31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樂觀正向</a:t>
            </a:r>
            <a:endParaRPr 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pPr lvl="1"/>
            <a:r>
              <a:rPr lang="zh-TW" alt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競爭心</a:t>
            </a:r>
            <a:endParaRPr 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pPr lvl="1"/>
            <a:r>
              <a:rPr lang="zh-TW" altLang="en-US" sz="31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想成為最好</a:t>
            </a:r>
            <a:r>
              <a:rPr lang="zh-TW" alt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的</a:t>
            </a:r>
            <a:r>
              <a:rPr lang="en-US" altLang="zh-TW" sz="3100" b="1" dirty="0" smtClean="0">
                <a:ln w="18415" cmpd="sng">
                  <a:noFill/>
                  <a:prstDash val="solid"/>
                </a:ln>
                <a:solidFill>
                  <a:srgbClr val="FFFFFF"/>
                </a:solidFill>
                <a:effectLst/>
                <a:latin typeface="新細明體"/>
                <a:ea typeface="新細明體"/>
              </a:rPr>
              <a:t>…</a:t>
            </a:r>
            <a:r>
              <a:rPr lang="zh-TW" alt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成為第一名</a:t>
            </a:r>
            <a:endParaRPr lang="en-US" sz="31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有紀律</a:t>
            </a:r>
            <a:endParaRPr 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專注</a:t>
            </a:r>
            <a:endParaRPr 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目標導向</a:t>
            </a:r>
            <a:endParaRPr 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有彈性</a:t>
            </a:r>
            <a:endParaRPr 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
        <p:nvSpPr>
          <p:cNvPr id="7" name="Title 1"/>
          <p:cNvSpPr txBox="1">
            <a:spLocks/>
          </p:cNvSpPr>
          <p:nvPr/>
        </p:nvSpPr>
        <p:spPr>
          <a:xfrm>
            <a:off x="609600"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你的</a:t>
            </a:r>
            <a:r>
              <a:rPr lang="zh-TW" altLang="en-US"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個人</a:t>
            </a:r>
            <a:r>
              <a:rPr lang="zh-TW" altLang="en-US" b="1" dirty="0" smtClean="0">
                <a:ln w="18415" cmpd="sng">
                  <a:noFill/>
                  <a:prstDash val="solid"/>
                </a:ln>
                <a:solidFill>
                  <a:srgbClr val="FFFFFF"/>
                </a:solidFill>
                <a:latin typeface="微軟正黑體" panose="020B0604030504040204" pitchFamily="34" charset="-120"/>
                <a:ea typeface="微軟正黑體" panose="020B0604030504040204" pitchFamily="34" charset="-120"/>
              </a:rPr>
              <a:t>特質</a:t>
            </a:r>
            <a:r>
              <a:rPr lang="zh-TW" altLang="en-US"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a:t>
            </a:r>
            <a:endParaRPr lang="en-US" b="1" dirty="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08846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Hexagon 62"/>
          <p:cNvSpPr/>
          <p:nvPr/>
        </p:nvSpPr>
        <p:spPr>
          <a:xfrm>
            <a:off x="76221" y="3688093"/>
            <a:ext cx="11946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購物</a:t>
            </a:r>
            <a:endParaRPr lang="en-US" altLang="zh-TW"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中心</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91" name="Hexagon 90"/>
          <p:cNvSpPr/>
          <p:nvPr/>
        </p:nvSpPr>
        <p:spPr>
          <a:xfrm>
            <a:off x="2996417" y="990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Hexagon 1"/>
          <p:cNvSpPr/>
          <p:nvPr/>
        </p:nvSpPr>
        <p:spPr>
          <a:xfrm>
            <a:off x="1118546" y="4267201"/>
            <a:ext cx="1091279" cy="936803"/>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車庫</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3" name="Hexagon 2"/>
          <p:cNvSpPr/>
          <p:nvPr/>
        </p:nvSpPr>
        <p:spPr>
          <a:xfrm>
            <a:off x="1066807" y="2111197"/>
            <a:ext cx="1091279" cy="936803"/>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Hexagon 4"/>
          <p:cNvSpPr/>
          <p:nvPr/>
        </p:nvSpPr>
        <p:spPr>
          <a:xfrm>
            <a:off x="1066819" y="3200401"/>
            <a:ext cx="1163811" cy="936803"/>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社區</a:t>
            </a:r>
            <a:endParaRPr lang="en-US" sz="1500" b="1" dirty="0">
              <a:solidFill>
                <a:prstClr val="white"/>
              </a:solidFill>
              <a:latin typeface="微軟正黑體" panose="020B0604030504040204" pitchFamily="34" charset="-120"/>
              <a:ea typeface="微軟正黑體" panose="020B0604030504040204" pitchFamily="34" charset="-120"/>
            </a:endParaRPr>
          </a:p>
        </p:txBody>
      </p:sp>
      <p:sp>
        <p:nvSpPr>
          <p:cNvPr id="7" name="Hexagon 6"/>
          <p:cNvSpPr/>
          <p:nvPr/>
        </p:nvSpPr>
        <p:spPr>
          <a:xfrm>
            <a:off x="990624" y="5311597"/>
            <a:ext cx="1240011" cy="936803"/>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企業</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8" name="Hexagon 7"/>
          <p:cNvSpPr/>
          <p:nvPr/>
        </p:nvSpPr>
        <p:spPr>
          <a:xfrm>
            <a:off x="2057408" y="26212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朋友</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3050560" y="3154693"/>
            <a:ext cx="1118425" cy="960107"/>
            <a:chOff x="2885930" y="1008364"/>
            <a:chExt cx="1118425" cy="960106"/>
          </a:xfrm>
          <a:solidFill>
            <a:srgbClr val="C00000"/>
          </a:solidFill>
          <a:scene3d>
            <a:camera prst="orthographicFront">
              <a:rot lat="0" lon="0" rev="0"/>
            </a:camera>
            <a:lightRig rig="soft" dir="t">
              <a:rot lat="0" lon="0" rev="0"/>
            </a:lightRig>
          </a:scene3d>
        </p:grpSpPr>
        <p:sp>
          <p:nvSpPr>
            <p:cNvPr id="17" name="Hexagon 16"/>
            <p:cNvSpPr/>
            <p:nvPr/>
          </p:nvSpPr>
          <p:spPr>
            <a:xfrm>
              <a:off x="2885930" y="1008364"/>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Hexagon 5"/>
            <p:cNvSpPr/>
            <p:nvPr/>
          </p:nvSpPr>
          <p:spPr>
            <a:xfrm>
              <a:off x="3059141" y="1157056"/>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15" name="Hexagon 14"/>
          <p:cNvSpPr/>
          <p:nvPr/>
        </p:nvSpPr>
        <p:spPr>
          <a:xfrm>
            <a:off x="4012800" y="268631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a:solidFill>
                  <a:prstClr val="black"/>
                </a:solidFill>
                <a:latin typeface="微軟正黑體" panose="020B0604030504040204" pitchFamily="34" charset="-120"/>
                <a:ea typeface="微軟正黑體" panose="020B0604030504040204" pitchFamily="34" charset="-120"/>
              </a:rPr>
              <a:t>家</a:t>
            </a:r>
            <a:r>
              <a:rPr lang="zh-TW" altLang="en-US" sz="1500" b="1" dirty="0" smtClean="0">
                <a:solidFill>
                  <a:prstClr val="black"/>
                </a:solidFill>
                <a:latin typeface="微軟正黑體" panose="020B0604030504040204" pitchFamily="34" charset="-120"/>
                <a:ea typeface="微軟正黑體" panose="020B0604030504040204" pitchFamily="34" charset="-120"/>
              </a:rPr>
              <a:t>教會</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11" name="Hexagon 10"/>
          <p:cNvSpPr/>
          <p:nvPr/>
        </p:nvSpPr>
        <p:spPr>
          <a:xfrm>
            <a:off x="4975030" y="32218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2"/>
          <p:cNvSpPr/>
          <p:nvPr/>
        </p:nvSpPr>
        <p:spPr>
          <a:xfrm>
            <a:off x="5968182" y="269662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美甲店</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21" name="Hexagon 20"/>
          <p:cNvSpPr/>
          <p:nvPr/>
        </p:nvSpPr>
        <p:spPr>
          <a:xfrm>
            <a:off x="3962650" y="1610509"/>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工作</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4" name="Hexagon 23"/>
          <p:cNvSpPr/>
          <p:nvPr/>
        </p:nvSpPr>
        <p:spPr>
          <a:xfrm>
            <a:off x="4953018" y="2144213"/>
            <a:ext cx="119717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外出</a:t>
            </a:r>
            <a:endParaRPr lang="en-US" altLang="zh-TW" sz="1500" b="1" dirty="0" smtClean="0">
              <a:solidFill>
                <a:prstClr val="black"/>
              </a:solidFill>
              <a:latin typeface="微軟正黑體" panose="020B0604030504040204" pitchFamily="34" charset="-120"/>
              <a:ea typeface="微軟正黑體" panose="020B0604030504040204" pitchFamily="34" charset="-120"/>
            </a:endParaRPr>
          </a:p>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散步</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23" name="Hexagon 22"/>
          <p:cNvSpPr/>
          <p:nvPr/>
        </p:nvSpPr>
        <p:spPr>
          <a:xfrm>
            <a:off x="5936486" y="161941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鄰居</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38" name="Hexagon 37"/>
          <p:cNvSpPr/>
          <p:nvPr/>
        </p:nvSpPr>
        <p:spPr>
          <a:xfrm>
            <a:off x="3038333" y="4236265"/>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加油站</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30" name="Hexagon 29"/>
          <p:cNvSpPr/>
          <p:nvPr/>
        </p:nvSpPr>
        <p:spPr>
          <a:xfrm>
            <a:off x="2076116" y="4769969"/>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火車</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36" name="Hexagon 35"/>
          <p:cNvSpPr/>
          <p:nvPr/>
        </p:nvSpPr>
        <p:spPr>
          <a:xfrm>
            <a:off x="4977588" y="53340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洗車場</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32" name="Hexagon 31"/>
          <p:cNvSpPr/>
          <p:nvPr/>
        </p:nvSpPr>
        <p:spPr>
          <a:xfrm>
            <a:off x="5943603" y="48310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學校</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34" name="Hexagon 33"/>
          <p:cNvSpPr/>
          <p:nvPr/>
        </p:nvSpPr>
        <p:spPr>
          <a:xfrm>
            <a:off x="3920444" y="4800601"/>
            <a:ext cx="1261156"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高球場</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42" name="Hexagon 41"/>
          <p:cNvSpPr/>
          <p:nvPr/>
        </p:nvSpPr>
        <p:spPr>
          <a:xfrm>
            <a:off x="3987208" y="37338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社交</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44" name="Hexagon 43"/>
          <p:cNvSpPr/>
          <p:nvPr/>
        </p:nvSpPr>
        <p:spPr>
          <a:xfrm>
            <a:off x="5968182" y="37728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外出</a:t>
            </a:r>
            <a:endParaRPr lang="en-US" altLang="zh-TW" sz="1500" b="1" dirty="0" smtClean="0">
              <a:solidFill>
                <a:prstClr val="black"/>
              </a:solidFill>
              <a:latin typeface="微軟正黑體" panose="020B0604030504040204" pitchFamily="34" charset="-120"/>
              <a:ea typeface="微軟正黑體" panose="020B0604030504040204" pitchFamily="34" charset="-120"/>
            </a:endParaRPr>
          </a:p>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用餐</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57" name="Hexagon 56"/>
          <p:cNvSpPr/>
          <p:nvPr/>
        </p:nvSpPr>
        <p:spPr>
          <a:xfrm>
            <a:off x="6934230" y="4302708"/>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銀行</a:t>
            </a:r>
            <a:endParaRPr lang="en-US" sz="1500" b="1" dirty="0">
              <a:solidFill>
                <a:prstClr val="black"/>
              </a:solidFill>
              <a:latin typeface="微軟正黑體" panose="020B0604030504040204" pitchFamily="34" charset="-120"/>
              <a:ea typeface="微軟正黑體" panose="020B0604030504040204" pitchFamily="34" charset="-120"/>
            </a:endParaRPr>
          </a:p>
        </p:txBody>
      </p:sp>
      <p:grpSp>
        <p:nvGrpSpPr>
          <p:cNvPr id="50" name="Group 49"/>
          <p:cNvGrpSpPr/>
          <p:nvPr/>
        </p:nvGrpSpPr>
        <p:grpSpPr>
          <a:xfrm>
            <a:off x="6892406" y="2164093"/>
            <a:ext cx="1118425" cy="960107"/>
            <a:chOff x="5771860" y="497151"/>
            <a:chExt cx="1118425" cy="960106"/>
          </a:xfrm>
          <a:solidFill>
            <a:srgbClr val="C00000"/>
          </a:solidFill>
          <a:scene3d>
            <a:camera prst="orthographicFront">
              <a:rot lat="0" lon="0" rev="0"/>
            </a:camera>
            <a:lightRig rig="soft" dir="t">
              <a:rot lat="0" lon="0" rev="0"/>
            </a:lightRig>
          </a:scene3d>
        </p:grpSpPr>
        <p:sp>
          <p:nvSpPr>
            <p:cNvPr id="55" name="Hexagon 54"/>
            <p:cNvSpPr/>
            <p:nvPr/>
          </p:nvSpPr>
          <p:spPr>
            <a:xfrm>
              <a:off x="5771860" y="497151"/>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6" name="Hexagon 6"/>
            <p:cNvSpPr/>
            <p:nvPr/>
          </p:nvSpPr>
          <p:spPr>
            <a:xfrm>
              <a:off x="5945071" y="645843"/>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51" name="Hexagon 50"/>
          <p:cNvSpPr/>
          <p:nvPr/>
        </p:nvSpPr>
        <p:spPr>
          <a:xfrm>
            <a:off x="6938133" y="32308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派對</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53" name="Hexagon 52"/>
          <p:cNvSpPr/>
          <p:nvPr/>
        </p:nvSpPr>
        <p:spPr>
          <a:xfrm>
            <a:off x="6935004" y="53644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郵輪</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61" name="Hexagon 60"/>
          <p:cNvSpPr/>
          <p:nvPr/>
        </p:nvSpPr>
        <p:spPr>
          <a:xfrm>
            <a:off x="100367" y="16306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海灘</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62" name="Hexagon 61"/>
          <p:cNvSpPr/>
          <p:nvPr/>
        </p:nvSpPr>
        <p:spPr>
          <a:xfrm>
            <a:off x="58456" y="26670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endParaRPr lang="en-US" b="1" dirty="0">
              <a:solidFill>
                <a:prstClr val="black">
                  <a:hueOff val="0"/>
                  <a:satOff val="0"/>
                  <a:lumOff val="0"/>
                  <a:alphaOff val="0"/>
                </a:prstClr>
              </a:solidFill>
            </a:endParaRPr>
          </a:p>
        </p:txBody>
      </p:sp>
      <p:sp>
        <p:nvSpPr>
          <p:cNvPr id="64" name="Hexagon 63"/>
          <p:cNvSpPr/>
          <p:nvPr/>
        </p:nvSpPr>
        <p:spPr>
          <a:xfrm>
            <a:off x="76226" y="47244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飛機</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65" name="Hexagon 64"/>
          <p:cNvSpPr/>
          <p:nvPr/>
        </p:nvSpPr>
        <p:spPr>
          <a:xfrm>
            <a:off x="58989" y="57912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6" name="Hexagon 65"/>
          <p:cNvSpPr/>
          <p:nvPr/>
        </p:nvSpPr>
        <p:spPr>
          <a:xfrm>
            <a:off x="1066807" y="6324601"/>
            <a:ext cx="1091279" cy="936803"/>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7" name="Hexagon 66"/>
          <p:cNvSpPr/>
          <p:nvPr/>
        </p:nvSpPr>
        <p:spPr>
          <a:xfrm>
            <a:off x="2057408" y="58216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美髮院</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68" name="Hexagon 67"/>
          <p:cNvSpPr/>
          <p:nvPr/>
        </p:nvSpPr>
        <p:spPr>
          <a:xfrm>
            <a:off x="3048015" y="6324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0" name="Hexagon 69"/>
          <p:cNvSpPr/>
          <p:nvPr/>
        </p:nvSpPr>
        <p:spPr>
          <a:xfrm>
            <a:off x="3987208" y="58216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  渡假</a:t>
            </a:r>
            <a:endParaRPr lang="en-US" sz="1500" b="1" dirty="0">
              <a:solidFill>
                <a:prstClr val="black"/>
              </a:solidFill>
              <a:latin typeface="微軟正黑體" panose="020B0604030504040204" pitchFamily="34" charset="-120"/>
              <a:ea typeface="微軟正黑體" panose="020B0604030504040204" pitchFamily="34" charset="-120"/>
            </a:endParaRPr>
          </a:p>
        </p:txBody>
      </p:sp>
      <p:grpSp>
        <p:nvGrpSpPr>
          <p:cNvPr id="72" name="Group 71"/>
          <p:cNvGrpSpPr/>
          <p:nvPr/>
        </p:nvGrpSpPr>
        <p:grpSpPr>
          <a:xfrm>
            <a:off x="4953016" y="6355093"/>
            <a:ext cx="1118425" cy="960107"/>
            <a:chOff x="2882005" y="3110977"/>
            <a:chExt cx="1118425" cy="960106"/>
          </a:xfrm>
          <a:solidFill>
            <a:srgbClr val="C00000"/>
          </a:solidFill>
          <a:scene3d>
            <a:camera prst="orthographicFront">
              <a:rot lat="0" lon="0" rev="0"/>
            </a:camera>
            <a:lightRig rig="soft" dir="t">
              <a:rot lat="0" lon="0" rev="0"/>
            </a:lightRig>
          </a:scene3d>
        </p:grpSpPr>
        <p:sp>
          <p:nvSpPr>
            <p:cNvPr id="73" name="Hexagon 72"/>
            <p:cNvSpPr/>
            <p:nvPr/>
          </p:nvSpPr>
          <p:spPr>
            <a:xfrm>
              <a:off x="2882005" y="3110977"/>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Hexagon 11"/>
            <p:cNvSpPr/>
            <p:nvPr/>
          </p:nvSpPr>
          <p:spPr>
            <a:xfrm>
              <a:off x="3055216" y="3259669"/>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33020" rIns="0" bIns="33020" numCol="1" spcCol="1270" anchor="ctr" anchorCtr="0">
              <a:noAutofit/>
            </a:bodyPr>
            <a:lstStyle/>
            <a:p>
              <a:pPr algn="ctr" defTabSz="1155700">
                <a:lnSpc>
                  <a:spcPct val="90000"/>
                </a:lnSpc>
                <a:spcBef>
                  <a:spcPct val="0"/>
                </a:spcBef>
                <a:spcAft>
                  <a:spcPct val="35000"/>
                </a:spcAft>
              </a:pPr>
              <a:endParaRPr lang="en-US" sz="2600" b="1" dirty="0">
                <a:solidFill>
                  <a:prstClr val="white"/>
                </a:solidFill>
              </a:endParaRPr>
            </a:p>
          </p:txBody>
        </p:sp>
      </p:grpSp>
      <p:sp>
        <p:nvSpPr>
          <p:cNvPr id="75" name="Hexagon 74"/>
          <p:cNvSpPr/>
          <p:nvPr/>
        </p:nvSpPr>
        <p:spPr>
          <a:xfrm>
            <a:off x="5943603" y="58674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健身</a:t>
            </a:r>
            <a:endParaRPr lang="en-US" altLang="zh-TW"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中心</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76" name="Hexagon 75"/>
          <p:cNvSpPr/>
          <p:nvPr/>
        </p:nvSpPr>
        <p:spPr>
          <a:xfrm>
            <a:off x="6930622" y="6377949"/>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8" name="Hexagon 77"/>
          <p:cNvSpPr/>
          <p:nvPr/>
        </p:nvSpPr>
        <p:spPr>
          <a:xfrm>
            <a:off x="7873423" y="38100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商場</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83" name="Hexagon 82"/>
          <p:cNvSpPr/>
          <p:nvPr/>
        </p:nvSpPr>
        <p:spPr>
          <a:xfrm>
            <a:off x="7883252" y="26974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5" name="Hexagon 84"/>
          <p:cNvSpPr/>
          <p:nvPr/>
        </p:nvSpPr>
        <p:spPr>
          <a:xfrm>
            <a:off x="7865191" y="4831093"/>
            <a:ext cx="1202859"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會議</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87" name="Hexagon 86"/>
          <p:cNvSpPr/>
          <p:nvPr/>
        </p:nvSpPr>
        <p:spPr>
          <a:xfrm>
            <a:off x="7873423" y="5874277"/>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88" name="Group 87"/>
          <p:cNvGrpSpPr/>
          <p:nvPr/>
        </p:nvGrpSpPr>
        <p:grpSpPr>
          <a:xfrm>
            <a:off x="2015610" y="487693"/>
            <a:ext cx="1118425" cy="960107"/>
            <a:chOff x="1924476" y="1537852"/>
            <a:chExt cx="1118425" cy="960106"/>
          </a:xfrm>
          <a:solidFill>
            <a:srgbClr val="C00000"/>
          </a:solidFill>
          <a:scene3d>
            <a:camera prst="orthographicFront">
              <a:rot lat="0" lon="0" rev="0"/>
            </a:camera>
            <a:lightRig rig="soft" dir="t">
              <a:rot lat="0" lon="0" rev="0"/>
            </a:lightRig>
          </a:scene3d>
        </p:grpSpPr>
        <p:sp>
          <p:nvSpPr>
            <p:cNvPr id="89" name="Hexagon 88"/>
            <p:cNvSpPr/>
            <p:nvPr/>
          </p:nvSpPr>
          <p:spPr>
            <a:xfrm>
              <a:off x="1924476" y="1537852"/>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0" name="Hexagon 4"/>
            <p:cNvSpPr/>
            <p:nvPr/>
          </p:nvSpPr>
          <p:spPr>
            <a:xfrm>
              <a:off x="2097687" y="1686544"/>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92" name="Hexagon 91"/>
          <p:cNvSpPr/>
          <p:nvPr/>
        </p:nvSpPr>
        <p:spPr>
          <a:xfrm>
            <a:off x="3947076" y="5334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93" name="Group 92"/>
          <p:cNvGrpSpPr/>
          <p:nvPr/>
        </p:nvGrpSpPr>
        <p:grpSpPr>
          <a:xfrm>
            <a:off x="4911218" y="1066801"/>
            <a:ext cx="1118425" cy="960107"/>
            <a:chOff x="4810406" y="2081865"/>
            <a:chExt cx="1118425" cy="960106"/>
          </a:xfrm>
          <a:solidFill>
            <a:srgbClr val="C00000"/>
          </a:solidFill>
          <a:scene3d>
            <a:camera prst="orthographicFront">
              <a:rot lat="0" lon="0" rev="0"/>
            </a:camera>
            <a:lightRig rig="soft" dir="t">
              <a:rot lat="0" lon="0" rev="0"/>
            </a:lightRig>
          </a:scene3d>
        </p:grpSpPr>
        <p:sp>
          <p:nvSpPr>
            <p:cNvPr id="94" name="Hexagon 93"/>
            <p:cNvSpPr/>
            <p:nvPr/>
          </p:nvSpPr>
          <p:spPr>
            <a:xfrm>
              <a:off x="4810406" y="2081865"/>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5" name="Hexagon 8"/>
            <p:cNvSpPr/>
            <p:nvPr/>
          </p:nvSpPr>
          <p:spPr>
            <a:xfrm>
              <a:off x="4983617" y="2230557"/>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96" name="Hexagon 95"/>
          <p:cNvSpPr/>
          <p:nvPr/>
        </p:nvSpPr>
        <p:spPr>
          <a:xfrm>
            <a:off x="5870529" y="5638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8" name="Hexagon 97"/>
          <p:cNvSpPr/>
          <p:nvPr/>
        </p:nvSpPr>
        <p:spPr>
          <a:xfrm>
            <a:off x="6913967" y="10668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家人</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100" name="Hexagon 99"/>
          <p:cNvSpPr/>
          <p:nvPr/>
        </p:nvSpPr>
        <p:spPr>
          <a:xfrm>
            <a:off x="1066819" y="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1" name="Hexagon 100"/>
          <p:cNvSpPr/>
          <p:nvPr/>
        </p:nvSpPr>
        <p:spPr>
          <a:xfrm>
            <a:off x="100777" y="609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02" name="Group 101"/>
          <p:cNvGrpSpPr/>
          <p:nvPr/>
        </p:nvGrpSpPr>
        <p:grpSpPr>
          <a:xfrm>
            <a:off x="7866601" y="563893"/>
            <a:ext cx="1118425" cy="960107"/>
            <a:chOff x="5771860" y="497151"/>
            <a:chExt cx="1118425" cy="960106"/>
          </a:xfrm>
          <a:solidFill>
            <a:srgbClr val="C00000"/>
          </a:solidFill>
          <a:scene3d>
            <a:camera prst="orthographicFront">
              <a:rot lat="0" lon="0" rev="0"/>
            </a:camera>
            <a:lightRig rig="soft" dir="t">
              <a:rot lat="0" lon="0" rev="0"/>
            </a:lightRig>
          </a:scene3d>
        </p:grpSpPr>
        <p:sp>
          <p:nvSpPr>
            <p:cNvPr id="103" name="Hexagon 102"/>
            <p:cNvSpPr/>
            <p:nvPr/>
          </p:nvSpPr>
          <p:spPr>
            <a:xfrm>
              <a:off x="5771860" y="497151"/>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4" name="Hexagon 6"/>
            <p:cNvSpPr/>
            <p:nvPr/>
          </p:nvSpPr>
          <p:spPr>
            <a:xfrm>
              <a:off x="5945071" y="645843"/>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105" name="Hexagon 104"/>
          <p:cNvSpPr/>
          <p:nvPr/>
        </p:nvSpPr>
        <p:spPr>
          <a:xfrm>
            <a:off x="3032554" y="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06" name="Group 105"/>
          <p:cNvGrpSpPr/>
          <p:nvPr/>
        </p:nvGrpSpPr>
        <p:grpSpPr>
          <a:xfrm>
            <a:off x="4935797" y="1"/>
            <a:ext cx="1118425" cy="960107"/>
            <a:chOff x="4810406" y="2081865"/>
            <a:chExt cx="1118425" cy="960106"/>
          </a:xfrm>
          <a:solidFill>
            <a:srgbClr val="C00000"/>
          </a:solidFill>
          <a:scene3d>
            <a:camera prst="orthographicFront">
              <a:rot lat="0" lon="0" rev="0"/>
            </a:camera>
            <a:lightRig rig="soft" dir="t">
              <a:rot lat="0" lon="0" rev="0"/>
            </a:lightRig>
          </a:scene3d>
        </p:grpSpPr>
        <p:sp>
          <p:nvSpPr>
            <p:cNvPr id="107" name="Hexagon 106"/>
            <p:cNvSpPr/>
            <p:nvPr/>
          </p:nvSpPr>
          <p:spPr>
            <a:xfrm>
              <a:off x="4810406" y="2081865"/>
              <a:ext cx="1118425" cy="960106"/>
            </a:xfrm>
            <a:prstGeom prst="hexagon">
              <a:avLst>
                <a:gd name="adj" fmla="val 25000"/>
                <a:gd name="vf" fmla="val 11547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8" name="Hexagon 8"/>
            <p:cNvSpPr/>
            <p:nvPr/>
          </p:nvSpPr>
          <p:spPr>
            <a:xfrm>
              <a:off x="4983617" y="2230557"/>
              <a:ext cx="772003" cy="66272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0" tIns="50800" rIns="0" bIns="50800" numCol="1" spcCol="1270" anchor="ctr" anchorCtr="0">
              <a:noAutofit/>
            </a:bodyPr>
            <a:lstStyle/>
            <a:p>
              <a:pPr algn="ctr" defTabSz="1778000">
                <a:lnSpc>
                  <a:spcPct val="90000"/>
                </a:lnSpc>
                <a:spcBef>
                  <a:spcPct val="0"/>
                </a:spcBef>
                <a:spcAft>
                  <a:spcPct val="35000"/>
                </a:spcAft>
              </a:pPr>
              <a:endParaRPr lang="en-US" sz="4000" b="1" dirty="0">
                <a:solidFill>
                  <a:prstClr val="white"/>
                </a:solidFill>
              </a:endParaRPr>
            </a:p>
          </p:txBody>
        </p:sp>
      </p:grpSp>
      <p:sp>
        <p:nvSpPr>
          <p:cNvPr id="109" name="Hexagon 108"/>
          <p:cNvSpPr/>
          <p:nvPr/>
        </p:nvSpPr>
        <p:spPr>
          <a:xfrm>
            <a:off x="6866364" y="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0" name="Hexagon 109"/>
          <p:cNvSpPr/>
          <p:nvPr/>
        </p:nvSpPr>
        <p:spPr>
          <a:xfrm>
            <a:off x="100777" y="-429016"/>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1" name="Hexagon 110"/>
          <p:cNvSpPr/>
          <p:nvPr/>
        </p:nvSpPr>
        <p:spPr>
          <a:xfrm>
            <a:off x="2057408" y="-502907"/>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2" name="Hexagon 111"/>
          <p:cNvSpPr/>
          <p:nvPr/>
        </p:nvSpPr>
        <p:spPr>
          <a:xfrm>
            <a:off x="3987208" y="-502907"/>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3" name="Hexagon 112"/>
          <p:cNvSpPr/>
          <p:nvPr/>
        </p:nvSpPr>
        <p:spPr>
          <a:xfrm>
            <a:off x="5901812" y="-502907"/>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4" name="Hexagon 113"/>
          <p:cNvSpPr/>
          <p:nvPr/>
        </p:nvSpPr>
        <p:spPr>
          <a:xfrm>
            <a:off x="7831625" y="-426707"/>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5" name="Hexagon 114"/>
          <p:cNvSpPr/>
          <p:nvPr/>
        </p:nvSpPr>
        <p:spPr>
          <a:xfrm>
            <a:off x="-838200" y="10972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6" name="Hexagon 115"/>
          <p:cNvSpPr/>
          <p:nvPr/>
        </p:nvSpPr>
        <p:spPr>
          <a:xfrm>
            <a:off x="-838200" y="76200"/>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7" name="Hexagon 116"/>
          <p:cNvSpPr/>
          <p:nvPr/>
        </p:nvSpPr>
        <p:spPr>
          <a:xfrm>
            <a:off x="-879998" y="2133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8" name="Hexagon 117"/>
          <p:cNvSpPr/>
          <p:nvPr/>
        </p:nvSpPr>
        <p:spPr>
          <a:xfrm>
            <a:off x="-879998" y="42214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0" name="Hexagon 119"/>
          <p:cNvSpPr/>
          <p:nvPr/>
        </p:nvSpPr>
        <p:spPr>
          <a:xfrm>
            <a:off x="-879998" y="52578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1" name="Hexagon 120"/>
          <p:cNvSpPr/>
          <p:nvPr/>
        </p:nvSpPr>
        <p:spPr>
          <a:xfrm>
            <a:off x="8821995" y="304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2" name="Hexagon 121"/>
          <p:cNvSpPr/>
          <p:nvPr/>
        </p:nvSpPr>
        <p:spPr>
          <a:xfrm>
            <a:off x="8841359" y="10668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3" name="Hexagon 122"/>
          <p:cNvSpPr/>
          <p:nvPr/>
        </p:nvSpPr>
        <p:spPr>
          <a:xfrm>
            <a:off x="8898198" y="22402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4" name="Hexagon 123"/>
          <p:cNvSpPr/>
          <p:nvPr/>
        </p:nvSpPr>
        <p:spPr>
          <a:xfrm>
            <a:off x="8873652" y="3276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5" name="Hexagon 124"/>
          <p:cNvSpPr/>
          <p:nvPr/>
        </p:nvSpPr>
        <p:spPr>
          <a:xfrm>
            <a:off x="8898198" y="4320549"/>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6" name="Hexagon 125"/>
          <p:cNvSpPr/>
          <p:nvPr/>
        </p:nvSpPr>
        <p:spPr>
          <a:xfrm>
            <a:off x="8873652" y="5387349"/>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7" name="Hexagon 126"/>
          <p:cNvSpPr/>
          <p:nvPr/>
        </p:nvSpPr>
        <p:spPr>
          <a:xfrm>
            <a:off x="-879998" y="63246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8" name="Hexagon 127"/>
          <p:cNvSpPr/>
          <p:nvPr/>
        </p:nvSpPr>
        <p:spPr>
          <a:xfrm>
            <a:off x="8821995" y="6400801"/>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1" name="Hexagon 130"/>
          <p:cNvSpPr/>
          <p:nvPr/>
        </p:nvSpPr>
        <p:spPr>
          <a:xfrm>
            <a:off x="-879998" y="3154693"/>
            <a:ext cx="1118425" cy="960107"/>
          </a:xfrm>
          <a:prstGeom prst="hexagon">
            <a:avLst>
              <a:gd name="adj" fmla="val 25000"/>
              <a:gd name="vf" fmla="val 115470"/>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2" name="Hexagon 131"/>
          <p:cNvSpPr/>
          <p:nvPr/>
        </p:nvSpPr>
        <p:spPr>
          <a:xfrm>
            <a:off x="2069694" y="37338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雜貨店</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134" name="Hexagon 133"/>
          <p:cNvSpPr/>
          <p:nvPr/>
        </p:nvSpPr>
        <p:spPr>
          <a:xfrm>
            <a:off x="2996417" y="52882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獸醫</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135" name="Hexagon 134"/>
          <p:cNvSpPr/>
          <p:nvPr/>
        </p:nvSpPr>
        <p:spPr>
          <a:xfrm>
            <a:off x="4977588" y="42672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診所</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36" name="Hexagon 135"/>
          <p:cNvSpPr/>
          <p:nvPr/>
        </p:nvSpPr>
        <p:spPr>
          <a:xfrm>
            <a:off x="1066819" y="1066801"/>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社群</a:t>
            </a:r>
            <a:endParaRPr lang="en-US" altLang="zh-TW"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a:p>
            <a:pPr algn="ctr" defTabSz="914400"/>
            <a:r>
              <a:rPr lang="zh-TW" altLang="en-US" sz="1500" b="1" dirty="0" smtClean="0">
                <a:solidFill>
                  <a:prstClr val="black">
                    <a:hueOff val="0"/>
                    <a:satOff val="0"/>
                    <a:lumOff val="0"/>
                    <a:alphaOff val="0"/>
                  </a:prstClr>
                </a:solidFill>
                <a:latin typeface="微軟正黑體" panose="020B0604030504040204" pitchFamily="34" charset="-120"/>
                <a:ea typeface="微軟正黑體" panose="020B0604030504040204" pitchFamily="34" charset="-120"/>
              </a:rPr>
              <a:t>媒體</a:t>
            </a:r>
            <a:endParaRPr lang="en-US" sz="15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6" name="Hexagon 25"/>
          <p:cNvSpPr/>
          <p:nvPr/>
        </p:nvSpPr>
        <p:spPr>
          <a:xfrm>
            <a:off x="1981200" y="1554493"/>
            <a:ext cx="1295400"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運動賽事</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81" name="Hexagon 80"/>
          <p:cNvSpPr/>
          <p:nvPr/>
        </p:nvSpPr>
        <p:spPr>
          <a:xfrm>
            <a:off x="7848847" y="1630693"/>
            <a:ext cx="12708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914400"/>
            <a:r>
              <a:rPr lang="zh-TW" altLang="en-US" sz="1500" b="1" dirty="0" smtClean="0">
                <a:solidFill>
                  <a:schemeClr val="tx1"/>
                </a:solidFill>
                <a:latin typeface="微軟正黑體" panose="020B0604030504040204" pitchFamily="34" charset="-120"/>
                <a:ea typeface="微軟正黑體" panose="020B0604030504040204" pitchFamily="34" charset="-120"/>
              </a:rPr>
              <a:t>座談會</a:t>
            </a:r>
            <a:endParaRPr lang="en-US" sz="1500" b="1" dirty="0">
              <a:solidFill>
                <a:schemeClr val="tx1"/>
              </a:solidFill>
              <a:latin typeface="微軟正黑體" panose="020B0604030504040204" pitchFamily="34" charset="-120"/>
              <a:ea typeface="微軟正黑體" panose="020B0604030504040204" pitchFamily="34" charset="-120"/>
            </a:endParaRPr>
          </a:p>
        </p:txBody>
      </p:sp>
      <p:sp>
        <p:nvSpPr>
          <p:cNvPr id="20" name="Hexagon 19"/>
          <p:cNvSpPr/>
          <p:nvPr/>
        </p:nvSpPr>
        <p:spPr>
          <a:xfrm>
            <a:off x="3055043" y="2062493"/>
            <a:ext cx="1118425" cy="960107"/>
          </a:xfrm>
          <a:prstGeom prst="hexagon">
            <a:avLst>
              <a:gd name="adj" fmla="val 25000"/>
              <a:gd name="vf" fmla="val 115470"/>
            </a:avLst>
          </a:prstGeom>
          <a:solidFill>
            <a:schemeClr val="bg1"/>
          </a:solidFill>
          <a:ln>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defTabSz="914400"/>
            <a:r>
              <a:rPr lang="zh-TW" altLang="en-US" sz="1500" b="1" dirty="0" smtClean="0">
                <a:solidFill>
                  <a:prstClr val="black"/>
                </a:solidFill>
                <a:latin typeface="微軟正黑體" panose="020B0604030504040204" pitchFamily="34" charset="-120"/>
                <a:ea typeface="微軟正黑體" panose="020B0604030504040204" pitchFamily="34" charset="-120"/>
              </a:rPr>
              <a:t>藥房</a:t>
            </a:r>
            <a:endParaRPr lang="en-US" sz="1500" b="1" dirty="0">
              <a:solidFill>
                <a:prstClr val="black"/>
              </a:solidFill>
              <a:latin typeface="微軟正黑體" panose="020B0604030504040204" pitchFamily="34" charset="-120"/>
              <a:ea typeface="微軟正黑體" panose="020B0604030504040204" pitchFamily="34" charset="-120"/>
            </a:endParaRPr>
          </a:p>
        </p:txBody>
      </p:sp>
      <p:sp>
        <p:nvSpPr>
          <p:cNvPr id="130" name="Title 1"/>
          <p:cNvSpPr txBox="1">
            <a:spLocks/>
          </p:cNvSpPr>
          <p:nvPr/>
        </p:nvSpPr>
        <p:spPr>
          <a:xfrm>
            <a:off x="280225" y="320980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8800" b="1" dirty="0" smtClean="0">
                <a:ln w="18415" cmpd="sng">
                  <a:solidFill>
                    <a:srgbClr val="FFFFFF"/>
                  </a:solidFill>
                  <a:prstDash val="solid"/>
                </a:ln>
                <a:solidFill>
                  <a:srgbClr val="FFFFFF"/>
                </a:solidFill>
                <a:effectLst>
                  <a:glow rad="228600">
                    <a:prstClr val="black">
                      <a:alpha val="40000"/>
                    </a:prstClr>
                  </a:glow>
                </a:effectLst>
                <a:latin typeface="微軟正黑體" panose="020B0604030504040204" pitchFamily="34" charset="-120"/>
                <a:ea typeface="微軟正黑體" panose="020B0604030504040204" pitchFamily="34" charset="-120"/>
              </a:rPr>
              <a:t>無所不在</a:t>
            </a:r>
            <a:r>
              <a:rPr lang="zh-TW" altLang="en-US" sz="8800" b="1" dirty="0" smtClean="0">
                <a:ln w="18415" cmpd="sng">
                  <a:solidFill>
                    <a:srgbClr val="FFFFFF"/>
                  </a:solidFill>
                  <a:prstDash val="solid"/>
                </a:ln>
                <a:solidFill>
                  <a:srgbClr val="FFFFFF"/>
                </a:solidFill>
                <a:effectLst>
                  <a:glow rad="228600">
                    <a:prstClr val="black">
                      <a:alpha val="40000"/>
                    </a:prstClr>
                  </a:glow>
                </a:effectLst>
                <a:latin typeface="微軟正黑體" panose="020B0604030504040204" pitchFamily="34" charset="-120"/>
                <a:ea typeface="微軟正黑體" panose="020B0604030504040204" pitchFamily="34" charset="-120"/>
              </a:rPr>
              <a:t>！</a:t>
            </a:r>
            <a:endParaRPr lang="en-US" sz="8800" b="1" dirty="0">
              <a:ln w="18415" cmpd="sng">
                <a:solidFill>
                  <a:srgbClr val="FFFFFF"/>
                </a:solidFill>
                <a:prstDash val="solid"/>
              </a:ln>
              <a:solidFill>
                <a:srgbClr val="FFFFFF"/>
              </a:solidFill>
              <a:effectLst>
                <a:glow rad="228600">
                  <a:prstClr val="black">
                    <a:alpha val="40000"/>
                  </a:prstClr>
                </a:glow>
              </a:effectLst>
              <a:latin typeface="微軟正黑體" panose="020B0604030504040204" pitchFamily="34" charset="-120"/>
              <a:ea typeface="微軟正黑體" panose="020B0604030504040204" pitchFamily="34" charset="-120"/>
            </a:endParaRPr>
          </a:p>
        </p:txBody>
      </p:sp>
      <p:sp>
        <p:nvSpPr>
          <p:cNvPr id="129" name="Title 1"/>
          <p:cNvSpPr txBox="1">
            <a:spLocks/>
          </p:cNvSpPr>
          <p:nvPr/>
        </p:nvSpPr>
        <p:spPr>
          <a:xfrm>
            <a:off x="-228600" y="152400"/>
            <a:ext cx="9601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6000" b="1" dirty="0" smtClean="0">
                <a:ln w="18415" cmpd="sng">
                  <a:solidFill>
                    <a:srgbClr val="FFFFFF"/>
                  </a:solidFill>
                  <a:prstDash val="solid"/>
                </a:ln>
                <a:solidFill>
                  <a:srgbClr val="FFFFFF"/>
                </a:solidFill>
                <a:effectLst>
                  <a:glow rad="228600">
                    <a:prstClr val="black">
                      <a:alpha val="40000"/>
                    </a:prstClr>
                  </a:glow>
                </a:effectLst>
                <a:latin typeface="微軟正黑體" panose="020B0604030504040204" pitchFamily="34" charset="-120"/>
                <a:ea typeface="微軟正黑體" panose="020B0604030504040204" pitchFamily="34" charset="-120"/>
              </a:rPr>
              <a:t>這些人在哪裡？</a:t>
            </a:r>
            <a:endParaRPr lang="en-US" sz="6000" b="1" dirty="0">
              <a:ln w="18415" cmpd="sng">
                <a:solidFill>
                  <a:srgbClr val="FFFFFF"/>
                </a:solidFill>
                <a:prstDash val="solid"/>
              </a:ln>
              <a:solidFill>
                <a:srgbClr val="FFFFFF"/>
              </a:solidFill>
              <a:effectLst>
                <a:glow rad="228600">
                  <a:prstClr val="black">
                    <a:alpha val="40000"/>
                  </a:prst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79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animEffect transition="in" filter="fade">
                                      <p:cBhvr>
                                        <p:cTn id="9" dur="500"/>
                                        <p:tgtEl>
                                          <p:spTgt spid="12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animEffect transition="in" filter="fade">
                                      <p:cBhvr>
                                        <p:cTn id="75" dur="500"/>
                                        <p:tgtEl>
                                          <p:spTgt spid="61"/>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p:cTn id="79" dur="500" fill="hold"/>
                                        <p:tgtEl>
                                          <p:spTgt spid="85"/>
                                        </p:tgtEl>
                                        <p:attrNameLst>
                                          <p:attrName>ppt_w</p:attrName>
                                        </p:attrNameLst>
                                      </p:cBhvr>
                                      <p:tavLst>
                                        <p:tav tm="0">
                                          <p:val>
                                            <p:fltVal val="0"/>
                                          </p:val>
                                        </p:tav>
                                        <p:tav tm="100000">
                                          <p:val>
                                            <p:strVal val="#ppt_w"/>
                                          </p:val>
                                        </p:tav>
                                      </p:tavLst>
                                    </p:anim>
                                    <p:anim calcmode="lin" valueType="num">
                                      <p:cBhvr>
                                        <p:cTn id="80" dur="500" fill="hold"/>
                                        <p:tgtEl>
                                          <p:spTgt spid="85"/>
                                        </p:tgtEl>
                                        <p:attrNameLst>
                                          <p:attrName>ppt_h</p:attrName>
                                        </p:attrNameLst>
                                      </p:cBhvr>
                                      <p:tavLst>
                                        <p:tav tm="0">
                                          <p:val>
                                            <p:fltVal val="0"/>
                                          </p:val>
                                        </p:tav>
                                        <p:tav tm="100000">
                                          <p:val>
                                            <p:strVal val="#ppt_h"/>
                                          </p:val>
                                        </p:tav>
                                      </p:tavLst>
                                    </p:anim>
                                    <p:animEffect transition="in" filter="fade">
                                      <p:cBhvr>
                                        <p:cTn id="81" dur="500"/>
                                        <p:tgtEl>
                                          <p:spTgt spid="85"/>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fltVal val="0"/>
                                          </p:val>
                                        </p:tav>
                                        <p:tav tm="100000">
                                          <p:val>
                                            <p:strVal val="#ppt_w"/>
                                          </p:val>
                                        </p:tav>
                                      </p:tavLst>
                                    </p:anim>
                                    <p:anim calcmode="lin" valueType="num">
                                      <p:cBhvr>
                                        <p:cTn id="116" dur="500" fill="hold"/>
                                        <p:tgtEl>
                                          <p:spTgt spid="64"/>
                                        </p:tgtEl>
                                        <p:attrNameLst>
                                          <p:attrName>ppt_h</p:attrName>
                                        </p:attrNameLst>
                                      </p:cBhvr>
                                      <p:tavLst>
                                        <p:tav tm="0">
                                          <p:val>
                                            <p:fltVal val="0"/>
                                          </p:val>
                                        </p:tav>
                                        <p:tav tm="100000">
                                          <p:val>
                                            <p:strVal val="#ppt_h"/>
                                          </p:val>
                                        </p:tav>
                                      </p:tavLst>
                                    </p:anim>
                                    <p:animEffect transition="in" filter="fade">
                                      <p:cBhvr>
                                        <p:cTn id="117" dur="500"/>
                                        <p:tgtEl>
                                          <p:spTgt spid="64"/>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78"/>
                                        </p:tgtEl>
                                        <p:attrNameLst>
                                          <p:attrName>style.visibility</p:attrName>
                                        </p:attrNameLst>
                                      </p:cBhvr>
                                      <p:to>
                                        <p:strVal val="visible"/>
                                      </p:to>
                                    </p:set>
                                    <p:anim calcmode="lin" valueType="num">
                                      <p:cBhvr>
                                        <p:cTn id="121" dur="500" fill="hold"/>
                                        <p:tgtEl>
                                          <p:spTgt spid="78"/>
                                        </p:tgtEl>
                                        <p:attrNameLst>
                                          <p:attrName>ppt_w</p:attrName>
                                        </p:attrNameLst>
                                      </p:cBhvr>
                                      <p:tavLst>
                                        <p:tav tm="0">
                                          <p:val>
                                            <p:fltVal val="0"/>
                                          </p:val>
                                        </p:tav>
                                        <p:tav tm="100000">
                                          <p:val>
                                            <p:strVal val="#ppt_w"/>
                                          </p:val>
                                        </p:tav>
                                      </p:tavLst>
                                    </p:anim>
                                    <p:anim calcmode="lin" valueType="num">
                                      <p:cBhvr>
                                        <p:cTn id="122" dur="500" fill="hold"/>
                                        <p:tgtEl>
                                          <p:spTgt spid="78"/>
                                        </p:tgtEl>
                                        <p:attrNameLst>
                                          <p:attrName>ppt_h</p:attrName>
                                        </p:attrNameLst>
                                      </p:cBhvr>
                                      <p:tavLst>
                                        <p:tav tm="0">
                                          <p:val>
                                            <p:fltVal val="0"/>
                                          </p:val>
                                        </p:tav>
                                        <p:tav tm="100000">
                                          <p:val>
                                            <p:strVal val="#ppt_h"/>
                                          </p:val>
                                        </p:tav>
                                      </p:tavLst>
                                    </p:anim>
                                    <p:animEffect transition="in" filter="fade">
                                      <p:cBhvr>
                                        <p:cTn id="123" dur="500"/>
                                        <p:tgtEl>
                                          <p:spTgt spid="78"/>
                                        </p:tgtEl>
                                      </p:cBhvr>
                                    </p:animEffect>
                                  </p:childTnLst>
                                </p:cTn>
                              </p:par>
                            </p:childTnLst>
                          </p:cTn>
                        </p:par>
                        <p:par>
                          <p:cTn id="124" fill="hold">
                            <p:stCondLst>
                              <p:cond delay="10000"/>
                            </p:stCondLst>
                            <p:childTnLst>
                              <p:par>
                                <p:cTn id="125" presetID="53" presetClass="entr" presetSubtype="16" fill="hold" grpId="0" nodeType="afterEffect">
                                  <p:stCondLst>
                                    <p:cond delay="0"/>
                                  </p:stCondLst>
                                  <p:childTnLst>
                                    <p:set>
                                      <p:cBhvr>
                                        <p:cTn id="126" dur="1" fill="hold">
                                          <p:stCondLst>
                                            <p:cond delay="0"/>
                                          </p:stCondLst>
                                        </p:cTn>
                                        <p:tgtEl>
                                          <p:spTgt spid="63"/>
                                        </p:tgtEl>
                                        <p:attrNameLst>
                                          <p:attrName>style.visibility</p:attrName>
                                        </p:attrNameLst>
                                      </p:cBhvr>
                                      <p:to>
                                        <p:strVal val="visible"/>
                                      </p:to>
                                    </p:set>
                                    <p:anim calcmode="lin" valueType="num">
                                      <p:cBhvr>
                                        <p:cTn id="127" dur="500" fill="hold"/>
                                        <p:tgtEl>
                                          <p:spTgt spid="63"/>
                                        </p:tgtEl>
                                        <p:attrNameLst>
                                          <p:attrName>ppt_w</p:attrName>
                                        </p:attrNameLst>
                                      </p:cBhvr>
                                      <p:tavLst>
                                        <p:tav tm="0">
                                          <p:val>
                                            <p:fltVal val="0"/>
                                          </p:val>
                                        </p:tav>
                                        <p:tav tm="100000">
                                          <p:val>
                                            <p:strVal val="#ppt_w"/>
                                          </p:val>
                                        </p:tav>
                                      </p:tavLst>
                                    </p:anim>
                                    <p:anim calcmode="lin" valueType="num">
                                      <p:cBhvr>
                                        <p:cTn id="128" dur="500" fill="hold"/>
                                        <p:tgtEl>
                                          <p:spTgt spid="63"/>
                                        </p:tgtEl>
                                        <p:attrNameLst>
                                          <p:attrName>ppt_h</p:attrName>
                                        </p:attrNameLst>
                                      </p:cBhvr>
                                      <p:tavLst>
                                        <p:tav tm="0">
                                          <p:val>
                                            <p:fltVal val="0"/>
                                          </p:val>
                                        </p:tav>
                                        <p:tav tm="100000">
                                          <p:val>
                                            <p:strVal val="#ppt_h"/>
                                          </p:val>
                                        </p:tav>
                                      </p:tavLst>
                                    </p:anim>
                                    <p:animEffect transition="in" filter="fade">
                                      <p:cBhvr>
                                        <p:cTn id="129" dur="500"/>
                                        <p:tgtEl>
                                          <p:spTgt spid="63"/>
                                        </p:tgtEl>
                                      </p:cBhvr>
                                    </p:animEffect>
                                  </p:childTnLst>
                                </p:cTn>
                              </p:par>
                            </p:childTnLst>
                          </p:cTn>
                        </p:par>
                        <p:par>
                          <p:cTn id="130" fill="hold">
                            <p:stCondLst>
                              <p:cond delay="10500"/>
                            </p:stCondLst>
                            <p:childTnLst>
                              <p:par>
                                <p:cTn id="131" presetID="53" presetClass="entr" presetSubtype="16" fill="hold" grpId="0" nodeType="after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p:cTn id="133" dur="500" fill="hold"/>
                                        <p:tgtEl>
                                          <p:spTgt spid="38"/>
                                        </p:tgtEl>
                                        <p:attrNameLst>
                                          <p:attrName>ppt_w</p:attrName>
                                        </p:attrNameLst>
                                      </p:cBhvr>
                                      <p:tavLst>
                                        <p:tav tm="0">
                                          <p:val>
                                            <p:fltVal val="0"/>
                                          </p:val>
                                        </p:tav>
                                        <p:tav tm="100000">
                                          <p:val>
                                            <p:strVal val="#ppt_w"/>
                                          </p:val>
                                        </p:tav>
                                      </p:tavLst>
                                    </p:anim>
                                    <p:anim calcmode="lin" valueType="num">
                                      <p:cBhvr>
                                        <p:cTn id="134" dur="500" fill="hold"/>
                                        <p:tgtEl>
                                          <p:spTgt spid="38"/>
                                        </p:tgtEl>
                                        <p:attrNameLst>
                                          <p:attrName>ppt_h</p:attrName>
                                        </p:attrNameLst>
                                      </p:cBhvr>
                                      <p:tavLst>
                                        <p:tav tm="0">
                                          <p:val>
                                            <p:fltVal val="0"/>
                                          </p:val>
                                        </p:tav>
                                        <p:tav tm="100000">
                                          <p:val>
                                            <p:strVal val="#ppt_h"/>
                                          </p:val>
                                        </p:tav>
                                      </p:tavLst>
                                    </p:anim>
                                    <p:animEffect transition="in" filter="fade">
                                      <p:cBhvr>
                                        <p:cTn id="135" dur="500"/>
                                        <p:tgtEl>
                                          <p:spTgt spid="38"/>
                                        </p:tgtEl>
                                      </p:cBhvr>
                                    </p:animEffect>
                                  </p:childTnLst>
                                </p:cTn>
                              </p:par>
                            </p:childTnLst>
                          </p:cTn>
                        </p:par>
                        <p:par>
                          <p:cTn id="136" fill="hold">
                            <p:stCondLst>
                              <p:cond delay="11000"/>
                            </p:stCondLst>
                            <p:childTnLst>
                              <p:par>
                                <p:cTn id="137" presetID="53" presetClass="entr" presetSubtype="16" fill="hold" grpId="0" nodeType="afterEffect">
                                  <p:stCondLst>
                                    <p:cond delay="0"/>
                                  </p:stCondLst>
                                  <p:childTnLst>
                                    <p:set>
                                      <p:cBhvr>
                                        <p:cTn id="138" dur="1" fill="hold">
                                          <p:stCondLst>
                                            <p:cond delay="0"/>
                                          </p:stCondLst>
                                        </p:cTn>
                                        <p:tgtEl>
                                          <p:spTgt spid="13"/>
                                        </p:tgtEl>
                                        <p:attrNameLst>
                                          <p:attrName>style.visibility</p:attrName>
                                        </p:attrNameLst>
                                      </p:cBhvr>
                                      <p:to>
                                        <p:strVal val="visible"/>
                                      </p:to>
                                    </p:set>
                                    <p:anim calcmode="lin" valueType="num">
                                      <p:cBhvr>
                                        <p:cTn id="139" dur="500" fill="hold"/>
                                        <p:tgtEl>
                                          <p:spTgt spid="13"/>
                                        </p:tgtEl>
                                        <p:attrNameLst>
                                          <p:attrName>ppt_w</p:attrName>
                                        </p:attrNameLst>
                                      </p:cBhvr>
                                      <p:tavLst>
                                        <p:tav tm="0">
                                          <p:val>
                                            <p:fltVal val="0"/>
                                          </p:val>
                                        </p:tav>
                                        <p:tav tm="100000">
                                          <p:val>
                                            <p:strVal val="#ppt_w"/>
                                          </p:val>
                                        </p:tav>
                                      </p:tavLst>
                                    </p:anim>
                                    <p:anim calcmode="lin" valueType="num">
                                      <p:cBhvr>
                                        <p:cTn id="140" dur="500" fill="hold"/>
                                        <p:tgtEl>
                                          <p:spTgt spid="13"/>
                                        </p:tgtEl>
                                        <p:attrNameLst>
                                          <p:attrName>ppt_h</p:attrName>
                                        </p:attrNameLst>
                                      </p:cBhvr>
                                      <p:tavLst>
                                        <p:tav tm="0">
                                          <p:val>
                                            <p:fltVal val="0"/>
                                          </p:val>
                                        </p:tav>
                                        <p:tav tm="100000">
                                          <p:val>
                                            <p:strVal val="#ppt_h"/>
                                          </p:val>
                                        </p:tav>
                                      </p:tavLst>
                                    </p:anim>
                                    <p:animEffect transition="in" filter="fade">
                                      <p:cBhvr>
                                        <p:cTn id="141" dur="500"/>
                                        <p:tgtEl>
                                          <p:spTgt spid="13"/>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animEffect transition="in" filter="fade">
                                      <p:cBhvr>
                                        <p:cTn id="147" dur="500"/>
                                        <p:tgtEl>
                                          <p:spTgt spid="20"/>
                                        </p:tgtEl>
                                      </p:cBhvr>
                                    </p:animEffect>
                                  </p:childTnLst>
                                </p:cTn>
                              </p:par>
                            </p:childTnLst>
                          </p:cTn>
                        </p:par>
                        <p:par>
                          <p:cTn id="148" fill="hold">
                            <p:stCondLst>
                              <p:cond delay="12000"/>
                            </p:stCondLst>
                            <p:childTnLst>
                              <p:par>
                                <p:cTn id="149" presetID="53" presetClass="entr" presetSubtype="16" fill="hold" grpId="0" nodeType="afterEffect">
                                  <p:stCondLst>
                                    <p:cond delay="0"/>
                                  </p:stCondLst>
                                  <p:childTnLst>
                                    <p:set>
                                      <p:cBhvr>
                                        <p:cTn id="150" dur="1" fill="hold">
                                          <p:stCondLst>
                                            <p:cond delay="0"/>
                                          </p:stCondLst>
                                        </p:cTn>
                                        <p:tgtEl>
                                          <p:spTgt spid="24"/>
                                        </p:tgtEl>
                                        <p:attrNameLst>
                                          <p:attrName>style.visibility</p:attrName>
                                        </p:attrNameLst>
                                      </p:cBhvr>
                                      <p:to>
                                        <p:strVal val="visible"/>
                                      </p:to>
                                    </p:set>
                                    <p:anim calcmode="lin" valueType="num">
                                      <p:cBhvr>
                                        <p:cTn id="151" dur="500" fill="hold"/>
                                        <p:tgtEl>
                                          <p:spTgt spid="24"/>
                                        </p:tgtEl>
                                        <p:attrNameLst>
                                          <p:attrName>ppt_w</p:attrName>
                                        </p:attrNameLst>
                                      </p:cBhvr>
                                      <p:tavLst>
                                        <p:tav tm="0">
                                          <p:val>
                                            <p:fltVal val="0"/>
                                          </p:val>
                                        </p:tav>
                                        <p:tav tm="100000">
                                          <p:val>
                                            <p:strVal val="#ppt_w"/>
                                          </p:val>
                                        </p:tav>
                                      </p:tavLst>
                                    </p:anim>
                                    <p:anim calcmode="lin" valueType="num">
                                      <p:cBhvr>
                                        <p:cTn id="152" dur="500" fill="hold"/>
                                        <p:tgtEl>
                                          <p:spTgt spid="24"/>
                                        </p:tgtEl>
                                        <p:attrNameLst>
                                          <p:attrName>ppt_h</p:attrName>
                                        </p:attrNameLst>
                                      </p:cBhvr>
                                      <p:tavLst>
                                        <p:tav tm="0">
                                          <p:val>
                                            <p:fltVal val="0"/>
                                          </p:val>
                                        </p:tav>
                                        <p:tav tm="100000">
                                          <p:val>
                                            <p:strVal val="#ppt_h"/>
                                          </p:val>
                                        </p:tav>
                                      </p:tavLst>
                                    </p:anim>
                                    <p:animEffect transition="in" filter="fade">
                                      <p:cBhvr>
                                        <p:cTn id="153" dur="500"/>
                                        <p:tgtEl>
                                          <p:spTgt spid="24"/>
                                        </p:tgtEl>
                                      </p:cBhvr>
                                    </p:animEffect>
                                  </p:childTnLst>
                                </p:cTn>
                              </p:par>
                            </p:childTnLst>
                          </p:cTn>
                        </p:par>
                        <p:par>
                          <p:cTn id="154" fill="hold">
                            <p:stCondLst>
                              <p:cond delay="12500"/>
                            </p:stCondLst>
                            <p:childTnLst>
                              <p:par>
                                <p:cTn id="155" presetID="53" presetClass="entr" presetSubtype="16" fill="hold" grpId="0" nodeType="afterEffect">
                                  <p:stCondLst>
                                    <p:cond delay="0"/>
                                  </p:stCondLst>
                                  <p:childTnLst>
                                    <p:set>
                                      <p:cBhvr>
                                        <p:cTn id="156" dur="1" fill="hold">
                                          <p:stCondLst>
                                            <p:cond delay="0"/>
                                          </p:stCondLst>
                                        </p:cTn>
                                        <p:tgtEl>
                                          <p:spTgt spid="75"/>
                                        </p:tgtEl>
                                        <p:attrNameLst>
                                          <p:attrName>style.visibility</p:attrName>
                                        </p:attrNameLst>
                                      </p:cBhvr>
                                      <p:to>
                                        <p:strVal val="visible"/>
                                      </p:to>
                                    </p:set>
                                    <p:anim calcmode="lin" valueType="num">
                                      <p:cBhvr>
                                        <p:cTn id="157" dur="500" fill="hold"/>
                                        <p:tgtEl>
                                          <p:spTgt spid="75"/>
                                        </p:tgtEl>
                                        <p:attrNameLst>
                                          <p:attrName>ppt_w</p:attrName>
                                        </p:attrNameLst>
                                      </p:cBhvr>
                                      <p:tavLst>
                                        <p:tav tm="0">
                                          <p:val>
                                            <p:fltVal val="0"/>
                                          </p:val>
                                        </p:tav>
                                        <p:tav tm="100000">
                                          <p:val>
                                            <p:strVal val="#ppt_w"/>
                                          </p:val>
                                        </p:tav>
                                      </p:tavLst>
                                    </p:anim>
                                    <p:anim calcmode="lin" valueType="num">
                                      <p:cBhvr>
                                        <p:cTn id="158" dur="500" fill="hold"/>
                                        <p:tgtEl>
                                          <p:spTgt spid="75"/>
                                        </p:tgtEl>
                                        <p:attrNameLst>
                                          <p:attrName>ppt_h</p:attrName>
                                        </p:attrNameLst>
                                      </p:cBhvr>
                                      <p:tavLst>
                                        <p:tav tm="0">
                                          <p:val>
                                            <p:fltVal val="0"/>
                                          </p:val>
                                        </p:tav>
                                        <p:tav tm="100000">
                                          <p:val>
                                            <p:strVal val="#ppt_h"/>
                                          </p:val>
                                        </p:tav>
                                      </p:tavLst>
                                    </p:anim>
                                    <p:animEffect transition="in" filter="fade">
                                      <p:cBhvr>
                                        <p:cTn id="159" dur="500"/>
                                        <p:tgtEl>
                                          <p:spTgt spid="75"/>
                                        </p:tgtEl>
                                      </p:cBhvr>
                                    </p:animEffect>
                                  </p:childTnLst>
                                </p:cTn>
                              </p:par>
                            </p:childTnLst>
                          </p:cTn>
                        </p:par>
                        <p:par>
                          <p:cTn id="160" fill="hold">
                            <p:stCondLst>
                              <p:cond delay="13000"/>
                            </p:stCondLst>
                            <p:childTnLst>
                              <p:par>
                                <p:cTn id="161" presetID="53" presetClass="entr" presetSubtype="16" fill="hold" grpId="0" nodeType="afterEffect">
                                  <p:stCondLst>
                                    <p:cond delay="0"/>
                                  </p:stCondLst>
                                  <p:childTnLst>
                                    <p:set>
                                      <p:cBhvr>
                                        <p:cTn id="162" dur="1" fill="hold">
                                          <p:stCondLst>
                                            <p:cond delay="0"/>
                                          </p:stCondLst>
                                        </p:cTn>
                                        <p:tgtEl>
                                          <p:spTgt spid="67"/>
                                        </p:tgtEl>
                                        <p:attrNameLst>
                                          <p:attrName>style.visibility</p:attrName>
                                        </p:attrNameLst>
                                      </p:cBhvr>
                                      <p:to>
                                        <p:strVal val="visible"/>
                                      </p:to>
                                    </p:set>
                                    <p:anim calcmode="lin" valueType="num">
                                      <p:cBhvr>
                                        <p:cTn id="163" dur="500" fill="hold"/>
                                        <p:tgtEl>
                                          <p:spTgt spid="67"/>
                                        </p:tgtEl>
                                        <p:attrNameLst>
                                          <p:attrName>ppt_w</p:attrName>
                                        </p:attrNameLst>
                                      </p:cBhvr>
                                      <p:tavLst>
                                        <p:tav tm="0">
                                          <p:val>
                                            <p:fltVal val="0"/>
                                          </p:val>
                                        </p:tav>
                                        <p:tav tm="100000">
                                          <p:val>
                                            <p:strVal val="#ppt_w"/>
                                          </p:val>
                                        </p:tav>
                                      </p:tavLst>
                                    </p:anim>
                                    <p:anim calcmode="lin" valueType="num">
                                      <p:cBhvr>
                                        <p:cTn id="164" dur="500" fill="hold"/>
                                        <p:tgtEl>
                                          <p:spTgt spid="67"/>
                                        </p:tgtEl>
                                        <p:attrNameLst>
                                          <p:attrName>ppt_h</p:attrName>
                                        </p:attrNameLst>
                                      </p:cBhvr>
                                      <p:tavLst>
                                        <p:tav tm="0">
                                          <p:val>
                                            <p:fltVal val="0"/>
                                          </p:val>
                                        </p:tav>
                                        <p:tav tm="100000">
                                          <p:val>
                                            <p:strVal val="#ppt_h"/>
                                          </p:val>
                                        </p:tav>
                                      </p:tavLst>
                                    </p:anim>
                                    <p:animEffect transition="in" filter="fade">
                                      <p:cBhvr>
                                        <p:cTn id="165" dur="500"/>
                                        <p:tgtEl>
                                          <p:spTgt spid="67"/>
                                        </p:tgtEl>
                                      </p:cBhvr>
                                    </p:animEffect>
                                  </p:childTnLst>
                                </p:cTn>
                              </p:par>
                            </p:childTnLst>
                          </p:cTn>
                        </p:par>
                        <p:par>
                          <p:cTn id="166" fill="hold">
                            <p:stCondLst>
                              <p:cond delay="13500"/>
                            </p:stCondLst>
                            <p:childTnLst>
                              <p:par>
                                <p:cTn id="167" presetID="53" presetClass="entr" presetSubtype="16" fill="hold" grpId="0" nodeType="afterEffect">
                                  <p:stCondLst>
                                    <p:cond delay="0"/>
                                  </p:stCondLst>
                                  <p:childTnLst>
                                    <p:set>
                                      <p:cBhvr>
                                        <p:cTn id="168" dur="1" fill="hold">
                                          <p:stCondLst>
                                            <p:cond delay="0"/>
                                          </p:stCondLst>
                                        </p:cTn>
                                        <p:tgtEl>
                                          <p:spTgt spid="44"/>
                                        </p:tgtEl>
                                        <p:attrNameLst>
                                          <p:attrName>style.visibility</p:attrName>
                                        </p:attrNameLst>
                                      </p:cBhvr>
                                      <p:to>
                                        <p:strVal val="visible"/>
                                      </p:to>
                                    </p:set>
                                    <p:anim calcmode="lin" valueType="num">
                                      <p:cBhvr>
                                        <p:cTn id="169" dur="500" fill="hold"/>
                                        <p:tgtEl>
                                          <p:spTgt spid="44"/>
                                        </p:tgtEl>
                                        <p:attrNameLst>
                                          <p:attrName>ppt_w</p:attrName>
                                        </p:attrNameLst>
                                      </p:cBhvr>
                                      <p:tavLst>
                                        <p:tav tm="0">
                                          <p:val>
                                            <p:fltVal val="0"/>
                                          </p:val>
                                        </p:tav>
                                        <p:tav tm="100000">
                                          <p:val>
                                            <p:strVal val="#ppt_w"/>
                                          </p:val>
                                        </p:tav>
                                      </p:tavLst>
                                    </p:anim>
                                    <p:anim calcmode="lin" valueType="num">
                                      <p:cBhvr>
                                        <p:cTn id="170" dur="500" fill="hold"/>
                                        <p:tgtEl>
                                          <p:spTgt spid="44"/>
                                        </p:tgtEl>
                                        <p:attrNameLst>
                                          <p:attrName>ppt_h</p:attrName>
                                        </p:attrNameLst>
                                      </p:cBhvr>
                                      <p:tavLst>
                                        <p:tav tm="0">
                                          <p:val>
                                            <p:fltVal val="0"/>
                                          </p:val>
                                        </p:tav>
                                        <p:tav tm="100000">
                                          <p:val>
                                            <p:strVal val="#ppt_h"/>
                                          </p:val>
                                        </p:tav>
                                      </p:tavLst>
                                    </p:anim>
                                    <p:animEffect transition="in" filter="fade">
                                      <p:cBhvr>
                                        <p:cTn id="171" dur="500"/>
                                        <p:tgtEl>
                                          <p:spTgt spid="44"/>
                                        </p:tgtEl>
                                      </p:cBhvr>
                                    </p:animEffect>
                                  </p:childTnLst>
                                </p:cTn>
                              </p:par>
                            </p:childTnLst>
                          </p:cTn>
                        </p:par>
                        <p:par>
                          <p:cTn id="172" fill="hold">
                            <p:stCondLst>
                              <p:cond delay="14000"/>
                            </p:stCondLst>
                            <p:childTnLst>
                              <p:par>
                                <p:cTn id="173" presetID="53" presetClass="entr" presetSubtype="16" fill="hold" grpId="0" nodeType="afterEffect">
                                  <p:stCondLst>
                                    <p:cond delay="0"/>
                                  </p:stCondLst>
                                  <p:childTnLst>
                                    <p:set>
                                      <p:cBhvr>
                                        <p:cTn id="174" dur="1" fill="hold">
                                          <p:stCondLst>
                                            <p:cond delay="0"/>
                                          </p:stCondLst>
                                        </p:cTn>
                                        <p:tgtEl>
                                          <p:spTgt spid="132"/>
                                        </p:tgtEl>
                                        <p:attrNameLst>
                                          <p:attrName>style.visibility</p:attrName>
                                        </p:attrNameLst>
                                      </p:cBhvr>
                                      <p:to>
                                        <p:strVal val="visible"/>
                                      </p:to>
                                    </p:set>
                                    <p:anim calcmode="lin" valueType="num">
                                      <p:cBhvr>
                                        <p:cTn id="175" dur="500" fill="hold"/>
                                        <p:tgtEl>
                                          <p:spTgt spid="132"/>
                                        </p:tgtEl>
                                        <p:attrNameLst>
                                          <p:attrName>ppt_w</p:attrName>
                                        </p:attrNameLst>
                                      </p:cBhvr>
                                      <p:tavLst>
                                        <p:tav tm="0">
                                          <p:val>
                                            <p:fltVal val="0"/>
                                          </p:val>
                                        </p:tav>
                                        <p:tav tm="100000">
                                          <p:val>
                                            <p:strVal val="#ppt_w"/>
                                          </p:val>
                                        </p:tav>
                                      </p:tavLst>
                                    </p:anim>
                                    <p:anim calcmode="lin" valueType="num">
                                      <p:cBhvr>
                                        <p:cTn id="176" dur="500" fill="hold"/>
                                        <p:tgtEl>
                                          <p:spTgt spid="132"/>
                                        </p:tgtEl>
                                        <p:attrNameLst>
                                          <p:attrName>ppt_h</p:attrName>
                                        </p:attrNameLst>
                                      </p:cBhvr>
                                      <p:tavLst>
                                        <p:tav tm="0">
                                          <p:val>
                                            <p:fltVal val="0"/>
                                          </p:val>
                                        </p:tav>
                                        <p:tav tm="100000">
                                          <p:val>
                                            <p:strVal val="#ppt_h"/>
                                          </p:val>
                                        </p:tav>
                                      </p:tavLst>
                                    </p:anim>
                                    <p:animEffect transition="in" filter="fade">
                                      <p:cBhvr>
                                        <p:cTn id="177" dur="500"/>
                                        <p:tgtEl>
                                          <p:spTgt spid="132"/>
                                        </p:tgtEl>
                                      </p:cBhvr>
                                    </p:animEffect>
                                  </p:childTnLst>
                                </p:cTn>
                              </p:par>
                            </p:childTnLst>
                          </p:cTn>
                        </p:par>
                        <p:par>
                          <p:cTn id="178" fill="hold">
                            <p:stCondLst>
                              <p:cond delay="14500"/>
                            </p:stCondLst>
                            <p:childTnLst>
                              <p:par>
                                <p:cTn id="179" presetID="53" presetClass="entr" presetSubtype="16" fill="hold" grpId="0" nodeType="afterEffect">
                                  <p:stCondLst>
                                    <p:cond delay="0"/>
                                  </p:stCondLst>
                                  <p:childTnLst>
                                    <p:set>
                                      <p:cBhvr>
                                        <p:cTn id="180" dur="1" fill="hold">
                                          <p:stCondLst>
                                            <p:cond delay="0"/>
                                          </p:stCondLst>
                                        </p:cTn>
                                        <p:tgtEl>
                                          <p:spTgt spid="130"/>
                                        </p:tgtEl>
                                        <p:attrNameLst>
                                          <p:attrName>style.visibility</p:attrName>
                                        </p:attrNameLst>
                                      </p:cBhvr>
                                      <p:to>
                                        <p:strVal val="visible"/>
                                      </p:to>
                                    </p:set>
                                    <p:anim calcmode="lin" valueType="num">
                                      <p:cBhvr>
                                        <p:cTn id="181" dur="500" fill="hold"/>
                                        <p:tgtEl>
                                          <p:spTgt spid="130"/>
                                        </p:tgtEl>
                                        <p:attrNameLst>
                                          <p:attrName>ppt_w</p:attrName>
                                        </p:attrNameLst>
                                      </p:cBhvr>
                                      <p:tavLst>
                                        <p:tav tm="0">
                                          <p:val>
                                            <p:fltVal val="0"/>
                                          </p:val>
                                        </p:tav>
                                        <p:tav tm="100000">
                                          <p:val>
                                            <p:strVal val="#ppt_w"/>
                                          </p:val>
                                        </p:tav>
                                      </p:tavLst>
                                    </p:anim>
                                    <p:anim calcmode="lin" valueType="num">
                                      <p:cBhvr>
                                        <p:cTn id="182" dur="500" fill="hold"/>
                                        <p:tgtEl>
                                          <p:spTgt spid="130"/>
                                        </p:tgtEl>
                                        <p:attrNameLst>
                                          <p:attrName>ppt_h</p:attrName>
                                        </p:attrNameLst>
                                      </p:cBhvr>
                                      <p:tavLst>
                                        <p:tav tm="0">
                                          <p:val>
                                            <p:fltVal val="0"/>
                                          </p:val>
                                        </p:tav>
                                        <p:tav tm="100000">
                                          <p:val>
                                            <p:strVal val="#ppt_h"/>
                                          </p:val>
                                        </p:tav>
                                      </p:tavLst>
                                    </p:anim>
                                    <p:animEffect transition="in" filter="fade">
                                      <p:cBhvr>
                                        <p:cTn id="183" dur="500"/>
                                        <p:tgtEl>
                                          <p:spTgt spid="130"/>
                                        </p:tgtEl>
                                      </p:cBhvr>
                                    </p:animEffect>
                                  </p:childTnLst>
                                </p:cTn>
                              </p:par>
                            </p:childTnLst>
                          </p:cTn>
                        </p:par>
                        <p:par>
                          <p:cTn id="184" fill="hold">
                            <p:stCondLst>
                              <p:cond delay="15000"/>
                            </p:stCondLst>
                            <p:childTnLst>
                              <p:par>
                                <p:cTn id="185" presetID="53" presetClass="entr" presetSubtype="16" fill="hold" grpId="0" nodeType="afterEffect">
                                  <p:stCondLst>
                                    <p:cond delay="0"/>
                                  </p:stCondLst>
                                  <p:childTnLst>
                                    <p:set>
                                      <p:cBhvr>
                                        <p:cTn id="186" dur="1" fill="hold">
                                          <p:stCondLst>
                                            <p:cond delay="0"/>
                                          </p:stCondLst>
                                        </p:cTn>
                                        <p:tgtEl>
                                          <p:spTgt spid="36"/>
                                        </p:tgtEl>
                                        <p:attrNameLst>
                                          <p:attrName>style.visibility</p:attrName>
                                        </p:attrNameLst>
                                      </p:cBhvr>
                                      <p:to>
                                        <p:strVal val="visible"/>
                                      </p:to>
                                    </p:set>
                                    <p:anim calcmode="lin" valueType="num">
                                      <p:cBhvr>
                                        <p:cTn id="187" dur="500" fill="hold"/>
                                        <p:tgtEl>
                                          <p:spTgt spid="36"/>
                                        </p:tgtEl>
                                        <p:attrNameLst>
                                          <p:attrName>ppt_w</p:attrName>
                                        </p:attrNameLst>
                                      </p:cBhvr>
                                      <p:tavLst>
                                        <p:tav tm="0">
                                          <p:val>
                                            <p:fltVal val="0"/>
                                          </p:val>
                                        </p:tav>
                                        <p:tav tm="100000">
                                          <p:val>
                                            <p:strVal val="#ppt_w"/>
                                          </p:val>
                                        </p:tav>
                                      </p:tavLst>
                                    </p:anim>
                                    <p:anim calcmode="lin" valueType="num">
                                      <p:cBhvr>
                                        <p:cTn id="188" dur="500" fill="hold"/>
                                        <p:tgtEl>
                                          <p:spTgt spid="36"/>
                                        </p:tgtEl>
                                        <p:attrNameLst>
                                          <p:attrName>ppt_h</p:attrName>
                                        </p:attrNameLst>
                                      </p:cBhvr>
                                      <p:tavLst>
                                        <p:tav tm="0">
                                          <p:val>
                                            <p:fltVal val="0"/>
                                          </p:val>
                                        </p:tav>
                                        <p:tav tm="100000">
                                          <p:val>
                                            <p:strVal val="#ppt_h"/>
                                          </p:val>
                                        </p:tav>
                                      </p:tavLst>
                                    </p:anim>
                                    <p:animEffect transition="in" filter="fade">
                                      <p:cBhvr>
                                        <p:cTn id="189" dur="500"/>
                                        <p:tgtEl>
                                          <p:spTgt spid="36"/>
                                        </p:tgtEl>
                                      </p:cBhvr>
                                    </p:animEffect>
                                  </p:childTnLst>
                                </p:cTn>
                              </p:par>
                            </p:childTnLst>
                          </p:cTn>
                        </p:par>
                        <p:par>
                          <p:cTn id="190" fill="hold">
                            <p:stCondLst>
                              <p:cond delay="15500"/>
                            </p:stCondLst>
                            <p:childTnLst>
                              <p:par>
                                <p:cTn id="191" presetID="53" presetClass="entr" presetSubtype="16" fill="hold" grpId="0" nodeType="afterEffect">
                                  <p:stCondLst>
                                    <p:cond delay="0"/>
                                  </p:stCondLst>
                                  <p:childTnLst>
                                    <p:set>
                                      <p:cBhvr>
                                        <p:cTn id="192" dur="1" fill="hold">
                                          <p:stCondLst>
                                            <p:cond delay="0"/>
                                          </p:stCondLst>
                                        </p:cTn>
                                        <p:tgtEl>
                                          <p:spTgt spid="2"/>
                                        </p:tgtEl>
                                        <p:attrNameLst>
                                          <p:attrName>style.visibility</p:attrName>
                                        </p:attrNameLst>
                                      </p:cBhvr>
                                      <p:to>
                                        <p:strVal val="visible"/>
                                      </p:to>
                                    </p:set>
                                    <p:anim calcmode="lin" valueType="num">
                                      <p:cBhvr>
                                        <p:cTn id="193" dur="500" fill="hold"/>
                                        <p:tgtEl>
                                          <p:spTgt spid="2"/>
                                        </p:tgtEl>
                                        <p:attrNameLst>
                                          <p:attrName>ppt_w</p:attrName>
                                        </p:attrNameLst>
                                      </p:cBhvr>
                                      <p:tavLst>
                                        <p:tav tm="0">
                                          <p:val>
                                            <p:fltVal val="0"/>
                                          </p:val>
                                        </p:tav>
                                        <p:tav tm="100000">
                                          <p:val>
                                            <p:strVal val="#ppt_w"/>
                                          </p:val>
                                        </p:tav>
                                      </p:tavLst>
                                    </p:anim>
                                    <p:anim calcmode="lin" valueType="num">
                                      <p:cBhvr>
                                        <p:cTn id="194" dur="500" fill="hold"/>
                                        <p:tgtEl>
                                          <p:spTgt spid="2"/>
                                        </p:tgtEl>
                                        <p:attrNameLst>
                                          <p:attrName>ppt_h</p:attrName>
                                        </p:attrNameLst>
                                      </p:cBhvr>
                                      <p:tavLst>
                                        <p:tav tm="0">
                                          <p:val>
                                            <p:fltVal val="0"/>
                                          </p:val>
                                        </p:tav>
                                        <p:tav tm="100000">
                                          <p:val>
                                            <p:strVal val="#ppt_h"/>
                                          </p:val>
                                        </p:tav>
                                      </p:tavLst>
                                    </p:anim>
                                    <p:animEffect transition="in" filter="fade">
                                      <p:cBhvr>
                                        <p:cTn id="195" dur="500"/>
                                        <p:tgtEl>
                                          <p:spTgt spid="2"/>
                                        </p:tgtEl>
                                      </p:cBhvr>
                                    </p:animEffect>
                                  </p:childTnLst>
                                </p:cTn>
                              </p:par>
                            </p:childTnLst>
                          </p:cTn>
                        </p:par>
                        <p:par>
                          <p:cTn id="196" fill="hold">
                            <p:stCondLst>
                              <p:cond delay="16000"/>
                            </p:stCondLst>
                            <p:childTnLst>
                              <p:par>
                                <p:cTn id="197" presetID="53" presetClass="entr" presetSubtype="16" fill="hold" grpId="0" nodeType="after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p:cTn id="199" dur="500" fill="hold"/>
                                        <p:tgtEl>
                                          <p:spTgt spid="57"/>
                                        </p:tgtEl>
                                        <p:attrNameLst>
                                          <p:attrName>ppt_w</p:attrName>
                                        </p:attrNameLst>
                                      </p:cBhvr>
                                      <p:tavLst>
                                        <p:tav tm="0">
                                          <p:val>
                                            <p:fltVal val="0"/>
                                          </p:val>
                                        </p:tav>
                                        <p:tav tm="100000">
                                          <p:val>
                                            <p:strVal val="#ppt_w"/>
                                          </p:val>
                                        </p:tav>
                                      </p:tavLst>
                                    </p:anim>
                                    <p:anim calcmode="lin" valueType="num">
                                      <p:cBhvr>
                                        <p:cTn id="200" dur="500" fill="hold"/>
                                        <p:tgtEl>
                                          <p:spTgt spid="57"/>
                                        </p:tgtEl>
                                        <p:attrNameLst>
                                          <p:attrName>ppt_h</p:attrName>
                                        </p:attrNameLst>
                                      </p:cBhvr>
                                      <p:tavLst>
                                        <p:tav tm="0">
                                          <p:val>
                                            <p:fltVal val="0"/>
                                          </p:val>
                                        </p:tav>
                                        <p:tav tm="100000">
                                          <p:val>
                                            <p:strVal val="#ppt_h"/>
                                          </p:val>
                                        </p:tav>
                                      </p:tavLst>
                                    </p:anim>
                                    <p:animEffect transition="in" filter="fade">
                                      <p:cBhvr>
                                        <p:cTn id="201" dur="500"/>
                                        <p:tgtEl>
                                          <p:spTgt spid="57"/>
                                        </p:tgtEl>
                                      </p:cBhvr>
                                    </p:animEffect>
                                  </p:childTnLst>
                                </p:cTn>
                              </p:par>
                            </p:childTnLst>
                          </p:cTn>
                        </p:par>
                        <p:par>
                          <p:cTn id="202" fill="hold">
                            <p:stCondLst>
                              <p:cond delay="16500"/>
                            </p:stCondLst>
                            <p:childTnLst>
                              <p:par>
                                <p:cTn id="203" presetID="53" presetClass="entr" presetSubtype="16" fill="hold" grpId="0" nodeType="afterEffect">
                                  <p:stCondLst>
                                    <p:cond delay="0"/>
                                  </p:stCondLst>
                                  <p:childTnLst>
                                    <p:set>
                                      <p:cBhvr>
                                        <p:cTn id="204" dur="1" fill="hold">
                                          <p:stCondLst>
                                            <p:cond delay="0"/>
                                          </p:stCondLst>
                                        </p:cTn>
                                        <p:tgtEl>
                                          <p:spTgt spid="70"/>
                                        </p:tgtEl>
                                        <p:attrNameLst>
                                          <p:attrName>style.visibility</p:attrName>
                                        </p:attrNameLst>
                                      </p:cBhvr>
                                      <p:to>
                                        <p:strVal val="visible"/>
                                      </p:to>
                                    </p:set>
                                    <p:anim calcmode="lin" valueType="num">
                                      <p:cBhvr>
                                        <p:cTn id="205" dur="500" fill="hold"/>
                                        <p:tgtEl>
                                          <p:spTgt spid="70"/>
                                        </p:tgtEl>
                                        <p:attrNameLst>
                                          <p:attrName>ppt_w</p:attrName>
                                        </p:attrNameLst>
                                      </p:cBhvr>
                                      <p:tavLst>
                                        <p:tav tm="0">
                                          <p:val>
                                            <p:fltVal val="0"/>
                                          </p:val>
                                        </p:tav>
                                        <p:tav tm="100000">
                                          <p:val>
                                            <p:strVal val="#ppt_w"/>
                                          </p:val>
                                        </p:tav>
                                      </p:tavLst>
                                    </p:anim>
                                    <p:anim calcmode="lin" valueType="num">
                                      <p:cBhvr>
                                        <p:cTn id="206" dur="500" fill="hold"/>
                                        <p:tgtEl>
                                          <p:spTgt spid="70"/>
                                        </p:tgtEl>
                                        <p:attrNameLst>
                                          <p:attrName>ppt_h</p:attrName>
                                        </p:attrNameLst>
                                      </p:cBhvr>
                                      <p:tavLst>
                                        <p:tav tm="0">
                                          <p:val>
                                            <p:fltVal val="0"/>
                                          </p:val>
                                        </p:tav>
                                        <p:tav tm="100000">
                                          <p:val>
                                            <p:strVal val="#ppt_h"/>
                                          </p:val>
                                        </p:tav>
                                      </p:tavLst>
                                    </p:anim>
                                    <p:animEffect transition="in" filter="fade">
                                      <p:cBhvr>
                                        <p:cTn id="207" dur="500"/>
                                        <p:tgtEl>
                                          <p:spTgt spid="70"/>
                                        </p:tgtEl>
                                      </p:cBhvr>
                                    </p:animEffect>
                                  </p:childTnLst>
                                </p:cTn>
                              </p:par>
                            </p:childTnLst>
                          </p:cTn>
                        </p:par>
                        <p:par>
                          <p:cTn id="208" fill="hold">
                            <p:stCondLst>
                              <p:cond delay="17000"/>
                            </p:stCondLst>
                            <p:childTnLst>
                              <p:par>
                                <p:cTn id="209" presetID="53" presetClass="entr" presetSubtype="16" fill="hold" grpId="0" nodeType="afterEffect">
                                  <p:stCondLst>
                                    <p:cond delay="0"/>
                                  </p:stCondLst>
                                  <p:childTnLst>
                                    <p:set>
                                      <p:cBhvr>
                                        <p:cTn id="210" dur="1" fill="hold">
                                          <p:stCondLst>
                                            <p:cond delay="0"/>
                                          </p:stCondLst>
                                        </p:cTn>
                                        <p:tgtEl>
                                          <p:spTgt spid="134"/>
                                        </p:tgtEl>
                                        <p:attrNameLst>
                                          <p:attrName>style.visibility</p:attrName>
                                        </p:attrNameLst>
                                      </p:cBhvr>
                                      <p:to>
                                        <p:strVal val="visible"/>
                                      </p:to>
                                    </p:set>
                                    <p:anim calcmode="lin" valueType="num">
                                      <p:cBhvr>
                                        <p:cTn id="211" dur="500" fill="hold"/>
                                        <p:tgtEl>
                                          <p:spTgt spid="134"/>
                                        </p:tgtEl>
                                        <p:attrNameLst>
                                          <p:attrName>ppt_w</p:attrName>
                                        </p:attrNameLst>
                                      </p:cBhvr>
                                      <p:tavLst>
                                        <p:tav tm="0">
                                          <p:val>
                                            <p:fltVal val="0"/>
                                          </p:val>
                                        </p:tav>
                                        <p:tav tm="100000">
                                          <p:val>
                                            <p:strVal val="#ppt_w"/>
                                          </p:val>
                                        </p:tav>
                                      </p:tavLst>
                                    </p:anim>
                                    <p:anim calcmode="lin" valueType="num">
                                      <p:cBhvr>
                                        <p:cTn id="212" dur="500" fill="hold"/>
                                        <p:tgtEl>
                                          <p:spTgt spid="134"/>
                                        </p:tgtEl>
                                        <p:attrNameLst>
                                          <p:attrName>ppt_h</p:attrName>
                                        </p:attrNameLst>
                                      </p:cBhvr>
                                      <p:tavLst>
                                        <p:tav tm="0">
                                          <p:val>
                                            <p:fltVal val="0"/>
                                          </p:val>
                                        </p:tav>
                                        <p:tav tm="100000">
                                          <p:val>
                                            <p:strVal val="#ppt_h"/>
                                          </p:val>
                                        </p:tav>
                                      </p:tavLst>
                                    </p:anim>
                                    <p:animEffect transition="in" filter="fade">
                                      <p:cBhvr>
                                        <p:cTn id="213" dur="500"/>
                                        <p:tgtEl>
                                          <p:spTgt spid="134"/>
                                        </p:tgtEl>
                                      </p:cBhvr>
                                    </p:animEffect>
                                  </p:childTnLst>
                                </p:cTn>
                              </p:par>
                            </p:childTnLst>
                          </p:cTn>
                        </p:par>
                        <p:par>
                          <p:cTn id="214" fill="hold">
                            <p:stCondLst>
                              <p:cond delay="17500"/>
                            </p:stCondLst>
                            <p:childTnLst>
                              <p:par>
                                <p:cTn id="215" presetID="53" presetClass="entr" presetSubtype="16" fill="hold" grpId="0" nodeType="afterEffect">
                                  <p:stCondLst>
                                    <p:cond delay="0"/>
                                  </p:stCondLst>
                                  <p:childTnLst>
                                    <p:set>
                                      <p:cBhvr>
                                        <p:cTn id="216" dur="1" fill="hold">
                                          <p:stCondLst>
                                            <p:cond delay="0"/>
                                          </p:stCondLst>
                                        </p:cTn>
                                        <p:tgtEl>
                                          <p:spTgt spid="135"/>
                                        </p:tgtEl>
                                        <p:attrNameLst>
                                          <p:attrName>style.visibility</p:attrName>
                                        </p:attrNameLst>
                                      </p:cBhvr>
                                      <p:to>
                                        <p:strVal val="visible"/>
                                      </p:to>
                                    </p:set>
                                    <p:anim calcmode="lin" valueType="num">
                                      <p:cBhvr>
                                        <p:cTn id="217" dur="500" fill="hold"/>
                                        <p:tgtEl>
                                          <p:spTgt spid="135"/>
                                        </p:tgtEl>
                                        <p:attrNameLst>
                                          <p:attrName>ppt_w</p:attrName>
                                        </p:attrNameLst>
                                      </p:cBhvr>
                                      <p:tavLst>
                                        <p:tav tm="0">
                                          <p:val>
                                            <p:fltVal val="0"/>
                                          </p:val>
                                        </p:tav>
                                        <p:tav tm="100000">
                                          <p:val>
                                            <p:strVal val="#ppt_w"/>
                                          </p:val>
                                        </p:tav>
                                      </p:tavLst>
                                    </p:anim>
                                    <p:anim calcmode="lin" valueType="num">
                                      <p:cBhvr>
                                        <p:cTn id="218" dur="500" fill="hold"/>
                                        <p:tgtEl>
                                          <p:spTgt spid="135"/>
                                        </p:tgtEl>
                                        <p:attrNameLst>
                                          <p:attrName>ppt_h</p:attrName>
                                        </p:attrNameLst>
                                      </p:cBhvr>
                                      <p:tavLst>
                                        <p:tav tm="0">
                                          <p:val>
                                            <p:fltVal val="0"/>
                                          </p:val>
                                        </p:tav>
                                        <p:tav tm="100000">
                                          <p:val>
                                            <p:strVal val="#ppt_h"/>
                                          </p:val>
                                        </p:tav>
                                      </p:tavLst>
                                    </p:anim>
                                    <p:animEffect transition="in" filter="fade">
                                      <p:cBhvr>
                                        <p:cTn id="219" dur="500"/>
                                        <p:tgtEl>
                                          <p:spTgt spid="135"/>
                                        </p:tgtEl>
                                      </p:cBhvr>
                                    </p:animEffect>
                                  </p:childTnLst>
                                </p:cTn>
                              </p:par>
                            </p:childTnLst>
                          </p:cTn>
                        </p:par>
                        <p:par>
                          <p:cTn id="220" fill="hold">
                            <p:stCondLst>
                              <p:cond delay="18000"/>
                            </p:stCondLst>
                            <p:childTnLst>
                              <p:par>
                                <p:cTn id="221" presetID="53" presetClass="entr" presetSubtype="16" fill="hold" grpId="0" nodeType="afterEffect">
                                  <p:stCondLst>
                                    <p:cond delay="0"/>
                                  </p:stCondLst>
                                  <p:childTnLst>
                                    <p:set>
                                      <p:cBhvr>
                                        <p:cTn id="222" dur="1" fill="hold">
                                          <p:stCondLst>
                                            <p:cond delay="0"/>
                                          </p:stCondLst>
                                        </p:cTn>
                                        <p:tgtEl>
                                          <p:spTgt spid="136"/>
                                        </p:tgtEl>
                                        <p:attrNameLst>
                                          <p:attrName>style.visibility</p:attrName>
                                        </p:attrNameLst>
                                      </p:cBhvr>
                                      <p:to>
                                        <p:strVal val="visible"/>
                                      </p:to>
                                    </p:set>
                                    <p:anim calcmode="lin" valueType="num">
                                      <p:cBhvr>
                                        <p:cTn id="223" dur="500" fill="hold"/>
                                        <p:tgtEl>
                                          <p:spTgt spid="136"/>
                                        </p:tgtEl>
                                        <p:attrNameLst>
                                          <p:attrName>ppt_w</p:attrName>
                                        </p:attrNameLst>
                                      </p:cBhvr>
                                      <p:tavLst>
                                        <p:tav tm="0">
                                          <p:val>
                                            <p:fltVal val="0"/>
                                          </p:val>
                                        </p:tav>
                                        <p:tav tm="100000">
                                          <p:val>
                                            <p:strVal val="#ppt_w"/>
                                          </p:val>
                                        </p:tav>
                                      </p:tavLst>
                                    </p:anim>
                                    <p:anim calcmode="lin" valueType="num">
                                      <p:cBhvr>
                                        <p:cTn id="224" dur="500" fill="hold"/>
                                        <p:tgtEl>
                                          <p:spTgt spid="136"/>
                                        </p:tgtEl>
                                        <p:attrNameLst>
                                          <p:attrName>ppt_h</p:attrName>
                                        </p:attrNameLst>
                                      </p:cBhvr>
                                      <p:tavLst>
                                        <p:tav tm="0">
                                          <p:val>
                                            <p:fltVal val="0"/>
                                          </p:val>
                                        </p:tav>
                                        <p:tav tm="100000">
                                          <p:val>
                                            <p:strVal val="#ppt_h"/>
                                          </p:val>
                                        </p:tav>
                                      </p:tavLst>
                                    </p:anim>
                                    <p:animEffect transition="in" filter="fade">
                                      <p:cBhvr>
                                        <p:cTn id="225"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animBg="1"/>
      <p:bldP spid="5" grpId="0" animBg="1"/>
      <p:bldP spid="7" grpId="0" animBg="1"/>
      <p:bldP spid="8" grpId="0" animBg="1"/>
      <p:bldP spid="15" grpId="0" animBg="1"/>
      <p:bldP spid="13" grpId="0" animBg="1"/>
      <p:bldP spid="21" grpId="0" animBg="1"/>
      <p:bldP spid="24" grpId="0" animBg="1"/>
      <p:bldP spid="23" grpId="0" animBg="1"/>
      <p:bldP spid="38" grpId="0" animBg="1"/>
      <p:bldP spid="30" grpId="0" animBg="1"/>
      <p:bldP spid="36" grpId="0" animBg="1"/>
      <p:bldP spid="32" grpId="0" animBg="1"/>
      <p:bldP spid="34" grpId="0" animBg="1"/>
      <p:bldP spid="42" grpId="0" animBg="1"/>
      <p:bldP spid="44" grpId="0" animBg="1"/>
      <p:bldP spid="57" grpId="0" animBg="1"/>
      <p:bldP spid="51" grpId="0" animBg="1"/>
      <p:bldP spid="53" grpId="0" animBg="1"/>
      <p:bldP spid="61" grpId="0" animBg="1"/>
      <p:bldP spid="64" grpId="0" animBg="1"/>
      <p:bldP spid="67" grpId="0" animBg="1"/>
      <p:bldP spid="70" grpId="0" animBg="1"/>
      <p:bldP spid="75" grpId="0" animBg="1"/>
      <p:bldP spid="78" grpId="0" animBg="1"/>
      <p:bldP spid="85" grpId="0" animBg="1"/>
      <p:bldP spid="98" grpId="0" animBg="1"/>
      <p:bldP spid="132" grpId="0" animBg="1"/>
      <p:bldP spid="134" grpId="0" animBg="1"/>
      <p:bldP spid="135" grpId="0" animBg="1"/>
      <p:bldP spid="136" grpId="0" animBg="1"/>
      <p:bldP spid="26" grpId="0" animBg="1"/>
      <p:bldP spid="81" grpId="0" animBg="1"/>
      <p:bldP spid="20" grpId="0" animBg="1"/>
      <p:bldP spid="130" grpId="0"/>
      <p:bldP spid="1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grayscl/>
            <a:extLst>
              <a:ext uri="{BEBA8EAE-BF5A-486C-A8C5-ECC9F3942E4B}">
                <a14:imgProps xmlns:a14="http://schemas.microsoft.com/office/drawing/2010/main">
                  <a14:imgLayer r:embed="rId3">
                    <a14:imgEffect>
                      <a14:saturation sat="6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0" y="39370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2" name="Title 1"/>
          <p:cNvSpPr>
            <a:spLocks noGrp="1"/>
          </p:cNvSpPr>
          <p:nvPr>
            <p:ph type="title"/>
          </p:nvPr>
        </p:nvSpPr>
        <p:spPr>
          <a:xfrm>
            <a:off x="1583668" y="4007036"/>
            <a:ext cx="6167028" cy="926728"/>
          </a:xfrm>
          <a:ln>
            <a:noFill/>
          </a:ln>
        </p:spPr>
        <p:txBody>
          <a:bodyPr/>
          <a:lstStyle/>
          <a:p>
            <a:r>
              <a:rPr lang="zh-TW" altLang="en-US" b="1" dirty="0" smtClean="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rPr>
              <a:t>記得留意每個場所</a:t>
            </a:r>
            <a:endParaRPr lang="en-US" b="1" dirty="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653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orld.edu/wp-content/uploads/2012/09/working-mot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738" y="0"/>
            <a:ext cx="4602269" cy="69494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291823" y="1844824"/>
            <a:ext cx="4267200" cy="45527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z="2800" b="1" dirty="0" smtClean="0">
                <a:solidFill>
                  <a:prstClr val="black"/>
                </a:solidFill>
                <a:latin typeface="微軟正黑體" panose="020B0604030504040204" pitchFamily="34" charset="-120"/>
                <a:ea typeface="微軟正黑體" panose="020B0604030504040204" pitchFamily="34" charset="-120"/>
              </a:rPr>
              <a:t>一心多用</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r>
              <a:rPr lang="zh-TW" altLang="en-US" sz="2800" b="1" dirty="0">
                <a:solidFill>
                  <a:prstClr val="black"/>
                </a:solidFill>
                <a:latin typeface="微軟正黑體" panose="020B0604030504040204" pitchFamily="34" charset="-120"/>
                <a:ea typeface="微軟正黑體" panose="020B0604030504040204" pitchFamily="34" charset="-120"/>
              </a:rPr>
              <a:t>謹慎</a:t>
            </a:r>
            <a:r>
              <a:rPr lang="zh-TW" altLang="en-US" sz="2800" b="1" dirty="0" smtClean="0">
                <a:solidFill>
                  <a:prstClr val="black"/>
                </a:solidFill>
                <a:latin typeface="微軟正黑體" panose="020B0604030504040204" pitchFamily="34" charset="-120"/>
                <a:ea typeface="微軟正黑體" panose="020B0604030504040204" pitchFamily="34" charset="-120"/>
              </a:rPr>
              <a:t>理財</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r>
              <a:rPr lang="zh-TW" altLang="en-US" sz="2800" b="1" dirty="0" smtClean="0">
                <a:solidFill>
                  <a:prstClr val="black"/>
                </a:solidFill>
                <a:latin typeface="微軟正黑體" panose="020B0604030504040204" pitchFamily="34" charset="-120"/>
                <a:ea typeface="微軟正黑體" panose="020B0604030504040204" pitchFamily="34" charset="-120"/>
              </a:rPr>
              <a:t>天生的業務員，不接受拒絕</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r>
              <a:rPr lang="zh-TW" altLang="en-US" sz="2800" b="1" dirty="0">
                <a:solidFill>
                  <a:prstClr val="black"/>
                </a:solidFill>
                <a:latin typeface="微軟正黑體" panose="020B0604030504040204" pitchFamily="34" charset="-120"/>
                <a:ea typeface="微軟正黑體" panose="020B0604030504040204" pitchFamily="34" charset="-120"/>
              </a:rPr>
              <a:t>照顧</a:t>
            </a:r>
            <a:r>
              <a:rPr lang="zh-TW" altLang="en-US" sz="2800" b="1" dirty="0" smtClean="0">
                <a:solidFill>
                  <a:prstClr val="black"/>
                </a:solidFill>
                <a:latin typeface="微軟正黑體" panose="020B0604030504040204" pitchFamily="34" charset="-120"/>
                <a:ea typeface="微軟正黑體" panose="020B0604030504040204" pitchFamily="34" charset="-120"/>
              </a:rPr>
              <a:t>人、關心他人感受</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r>
              <a:rPr lang="zh-TW" altLang="en-US" sz="2800" b="1" dirty="0">
                <a:solidFill>
                  <a:prstClr val="black"/>
                </a:solidFill>
                <a:latin typeface="微軟正黑體" panose="020B0604030504040204" pitchFamily="34" charset="-120"/>
                <a:ea typeface="微軟正黑體" panose="020B0604030504040204" pitchFamily="34" charset="-120"/>
              </a:rPr>
              <a:t>有</a:t>
            </a:r>
            <a:r>
              <a:rPr lang="zh-TW" altLang="en-US" sz="2800" b="1" dirty="0" smtClean="0">
                <a:solidFill>
                  <a:prstClr val="black"/>
                </a:solidFill>
                <a:latin typeface="微軟正黑體" panose="020B0604030504040204" pitchFamily="34" charset="-120"/>
                <a:ea typeface="微軟正黑體" panose="020B0604030504040204" pitchFamily="34" charset="-120"/>
              </a:rPr>
              <a:t>創意</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r>
              <a:rPr lang="zh-TW" altLang="en-US" sz="2800" b="1" dirty="0">
                <a:solidFill>
                  <a:prstClr val="black"/>
                </a:solidFill>
                <a:latin typeface="微軟正黑體" panose="020B0604030504040204" pitchFamily="34" charset="-120"/>
                <a:ea typeface="微軟正黑體" panose="020B0604030504040204" pitchFamily="34" charset="-120"/>
              </a:rPr>
              <a:t>天生的領導者</a:t>
            </a:r>
            <a:endParaRPr lang="en-US" altLang="zh-TW" sz="2800" b="1" dirty="0" smtClean="0">
              <a:solidFill>
                <a:prstClr val="black"/>
              </a:solidFill>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r>
              <a:rPr lang="zh-TW" altLang="en-US" sz="4800" b="1" dirty="0" smtClean="0">
                <a:solidFill>
                  <a:srgbClr val="C00000"/>
                </a:solidFill>
                <a:latin typeface="微軟正黑體" panose="020B0604030504040204" pitchFamily="34" charset="-120"/>
                <a:ea typeface="微軟正黑體" panose="020B0604030504040204" pitchFamily="34" charset="-120"/>
              </a:rPr>
              <a:t>媽媽永不放棄！</a:t>
            </a:r>
            <a:endParaRPr lang="en-US" sz="4800" b="1" dirty="0">
              <a:solidFill>
                <a:srgbClr val="C00000"/>
              </a:solidFill>
              <a:latin typeface="微軟正黑體" panose="020B0604030504040204" pitchFamily="34" charset="-120"/>
              <a:ea typeface="微軟正黑體" panose="020B0604030504040204" pitchFamily="34" charset="-120"/>
            </a:endParaRPr>
          </a:p>
        </p:txBody>
      </p:sp>
      <p:sp>
        <p:nvSpPr>
          <p:cNvPr id="4" name="Title 1"/>
          <p:cNvSpPr txBox="1">
            <a:spLocks/>
          </p:cNvSpPr>
          <p:nvPr/>
        </p:nvSpPr>
        <p:spPr>
          <a:xfrm>
            <a:off x="244606" y="262059"/>
            <a:ext cx="43241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600" b="1" dirty="0" smtClean="0">
                <a:solidFill>
                  <a:srgbClr val="C00000"/>
                </a:solidFill>
                <a:latin typeface="微軟正黑體" panose="020B0604030504040204" pitchFamily="34" charset="-120"/>
                <a:ea typeface="微軟正黑體" panose="020B0604030504040204" pitchFamily="34" charset="-120"/>
              </a:rPr>
              <a:t>為什麼媽媽們</a:t>
            </a:r>
            <a:endParaRPr lang="en-US" altLang="zh-TW" sz="3600" b="1" dirty="0" smtClean="0">
              <a:solidFill>
                <a:srgbClr val="C00000"/>
              </a:solidFill>
              <a:latin typeface="微軟正黑體" panose="020B0604030504040204" pitchFamily="34" charset="-120"/>
              <a:ea typeface="微軟正黑體" panose="020B0604030504040204" pitchFamily="34" charset="-120"/>
            </a:endParaRPr>
          </a:p>
          <a:p>
            <a:pPr algn="l"/>
            <a:r>
              <a:rPr lang="zh-TW" altLang="en-US" sz="3600" b="1" dirty="0" smtClean="0">
                <a:solidFill>
                  <a:srgbClr val="C00000"/>
                </a:solidFill>
                <a:latin typeface="微軟正黑體" panose="020B0604030504040204" pitchFamily="34" charset="-120"/>
                <a:ea typeface="微軟正黑體" panose="020B0604030504040204" pitchFamily="34" charset="-120"/>
              </a:rPr>
              <a:t>是很好的人選？</a:t>
            </a:r>
            <a:endParaRPr lang="en-US" sz="36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617289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phfquick.watkinsit.net/Pictures/slide1people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981738" cy="19202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48" name="Picture 4" descr="http://www.airlinereporter.com/wp-content/uploads/2011/10/IMG_05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48"/>
          <a:stretch/>
        </p:blipFill>
        <p:spPr bwMode="auto">
          <a:xfrm>
            <a:off x="2949109" y="1"/>
            <a:ext cx="3299307" cy="191753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50" name="Picture 6" descr="http://cdn.sheknows.com/articles/2012/07/sarah_parenting/healthy-m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426" y="1"/>
            <a:ext cx="2887574" cy="19202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52" name="Picture 8" descr="http://1.bp.blogspot.com/-bhZR4z4uG8M/TgT-O1igabI/AAAAAAAAB_U/HhN5HscgqUI/s1600/supermarket_1525685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2" y="4572000"/>
            <a:ext cx="365124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mages.wisegeek.com/beauty-sal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4572000"/>
            <a:ext cx="315311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images.townnews.com/thearabtribune.com/content/articles/2011/09/28/news/news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71" r="2428" b="3505"/>
          <a:stretch/>
        </p:blipFill>
        <p:spPr bwMode="auto">
          <a:xfrm>
            <a:off x="6240544" y="4572000"/>
            <a:ext cx="2903456"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 y="157"/>
            <a:ext cx="9143992" cy="9448799"/>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p:nvPr>
        </p:nvSpPr>
        <p:spPr>
          <a:xfrm>
            <a:off x="483962" y="2816932"/>
            <a:ext cx="8229600" cy="1143000"/>
          </a:xfrm>
        </p:spPr>
        <p:txBody>
          <a:bodyPr>
            <a:normAutofit/>
          </a:bodyPr>
          <a:lstStyle/>
          <a:p>
            <a:r>
              <a:rPr lang="zh-TW" altLang="en-US" b="1" dirty="0" smtClean="0">
                <a:ln w="17780" cmpd="sng">
                  <a:noFill/>
                  <a:prstDash val="solid"/>
                  <a:miter lim="800000"/>
                </a:ln>
                <a:solidFill>
                  <a:srgbClr val="FFFFFF"/>
                </a:solidFill>
                <a:latin typeface="微軟正黑體" panose="020B0604030504040204" pitchFamily="34" charset="-120"/>
                <a:ea typeface="微軟正黑體" panose="020B0604030504040204" pitchFamily="34" charset="-120"/>
              </a:rPr>
              <a:t>您</a:t>
            </a:r>
            <a:r>
              <a:rPr lang="zh-TW" altLang="en-US" b="1" dirty="0">
                <a:ln w="17780" cmpd="sng">
                  <a:noFill/>
                  <a:prstDash val="solid"/>
                  <a:miter lim="800000"/>
                </a:ln>
                <a:solidFill>
                  <a:srgbClr val="FFFFFF"/>
                </a:solidFill>
                <a:latin typeface="微軟正黑體" panose="020B0604030504040204" pitchFamily="34" charset="-120"/>
                <a:ea typeface="微軟正黑體" panose="020B0604030504040204" pitchFamily="34" charset="-120"/>
              </a:rPr>
              <a:t>的下一位夥伴會來自</a:t>
            </a:r>
            <a:r>
              <a:rPr lang="zh-TW" altLang="en-US" b="1" dirty="0" smtClean="0">
                <a:ln w="17780" cmpd="sng">
                  <a:noFill/>
                  <a:prstDash val="solid"/>
                  <a:miter lim="800000"/>
                </a:ln>
                <a:solidFill>
                  <a:srgbClr val="FFFFFF"/>
                </a:solidFill>
                <a:latin typeface="微軟正黑體" panose="020B0604030504040204" pitchFamily="34" charset="-120"/>
                <a:ea typeface="微軟正黑體" panose="020B0604030504040204" pitchFamily="34" charset="-120"/>
              </a:rPr>
              <a:t>哪裡</a:t>
            </a:r>
            <a:r>
              <a:rPr lang="en-US" altLang="zh-TW" b="1" dirty="0" smtClean="0">
                <a:ln w="17780" cmpd="sng">
                  <a:noFill/>
                  <a:prstDash val="solid"/>
                  <a:miter lim="800000"/>
                </a:ln>
                <a:solidFill>
                  <a:srgbClr val="FFFFFF"/>
                </a:solidFill>
                <a:latin typeface="微軟正黑體" panose="020B0604030504040204" pitchFamily="34" charset="-120"/>
                <a:ea typeface="微軟正黑體" panose="020B0604030504040204" pitchFamily="34" charset="-120"/>
              </a:rPr>
              <a:t>…</a:t>
            </a:r>
            <a:endParaRPr lang="en-US" b="1" dirty="0">
              <a:ln w="17780" cmpd="sng">
                <a:noFill/>
                <a:prstDash val="solid"/>
                <a:miter lim="800000"/>
              </a:ln>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59563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2" name="TextBox 1"/>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準時</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5"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51919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2819400"/>
            <a:ext cx="33528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4000" b="1" dirty="0" smtClean="0">
                <a:solidFill>
                  <a:prstClr val="black"/>
                </a:solidFill>
                <a:latin typeface="微軟正黑體" panose="020B0604030504040204" pitchFamily="34" charset="-120"/>
                <a:ea typeface="微軟正黑體" panose="020B0604030504040204" pitchFamily="34" charset="-120"/>
                <a:cs typeface="Segoe UI" panose="020B0502040204020203" pitchFamily="34" charset="0"/>
              </a:rPr>
              <a:t>潛在顧客名單</a:t>
            </a:r>
            <a:endParaRPr lang="en-US" altLang="en-US" sz="4000" b="1" dirty="0" smtClean="0">
              <a:solidFill>
                <a:prstClr val="black"/>
              </a:solidFill>
              <a:latin typeface="微軟正黑體" panose="020B0604030504040204" pitchFamily="34" charset="-120"/>
              <a:ea typeface="微軟正黑體" panose="020B0604030504040204" pitchFamily="34" charset="-120"/>
              <a:cs typeface="Segoe UI" panose="020B0502040204020203"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536" t="39138" r="28880" b="51508"/>
          <a:stretch/>
        </p:blipFill>
        <p:spPr bwMode="auto">
          <a:xfrm>
            <a:off x="304800" y="554666"/>
            <a:ext cx="3985176" cy="639135"/>
          </a:xfrm>
          <a:prstGeom prst="rect">
            <a:avLst/>
          </a:prstGeom>
          <a:solidFill>
            <a:srgbClr val="FFFFFF">
              <a:shade val="85000"/>
            </a:srgbClr>
          </a:solidFill>
          <a:ln w="88900" cap="sq">
            <a:solidFill>
              <a:srgbClr val="FFFFFF"/>
            </a:solidFill>
            <a:miter lim="800000"/>
          </a:ln>
          <a:effectLst/>
          <a:extLst/>
        </p:spPr>
      </p:pic>
      <p:pic>
        <p:nvPicPr>
          <p:cNvPr id="1027" name="Picture 3" descr="C:\Users\yvonnel\AppData\Local\Microsoft\Windows\Temporary Internet Files\Content.Outlook\S99HY0HG\mtw-shop-logo-01-01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55" y="1254760"/>
            <a:ext cx="3200400" cy="85344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noChangeArrowheads="1"/>
          </p:cNvPicPr>
          <p:nvPr/>
        </p:nvPicPr>
        <p:blipFill>
          <a:blip r:embed="rId4" cstate="print">
            <a:extLst>
              <a:ext uri="{28A0092B-C50C-407E-A947-70E740481C1C}">
                <a14:useLocalDpi xmlns:a14="http://schemas.microsoft.com/office/drawing/2010/main" val="0"/>
              </a:ext>
            </a:extLst>
          </a:blip>
          <a:srcRect l="34258" t="21976" r="31696"/>
          <a:stretch>
            <a:fillRect/>
          </a:stretch>
        </p:blipFill>
        <p:spPr bwMode="auto">
          <a:xfrm>
            <a:off x="4572000" y="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a:xfrm>
            <a:off x="623455" y="584200"/>
            <a:ext cx="3200400" cy="7620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4000" b="1" dirty="0" smtClean="0">
                <a:solidFill>
                  <a:schemeClr val="accent5"/>
                </a:solidFill>
                <a:latin typeface="微軟正黑體" panose="020B0604030504040204" pitchFamily="34" charset="-120"/>
                <a:ea typeface="微軟正黑體" panose="020B0604030504040204" pitchFamily="34" charset="-120"/>
                <a:cs typeface="Segoe UI" panose="020B0502040204020203" pitchFamily="34" charset="0"/>
              </a:rPr>
              <a:t>起步指南</a:t>
            </a:r>
            <a:endParaRPr lang="en-US" altLang="en-US" sz="4000" b="1" dirty="0" smtClean="0">
              <a:solidFill>
                <a:schemeClr val="accent5"/>
              </a:solidFill>
              <a:latin typeface="微軟正黑體" panose="020B0604030504040204" pitchFamily="34" charset="-120"/>
              <a:ea typeface="微軟正黑體" panose="020B0604030504040204" pitchFamily="34" charset="-120"/>
              <a:cs typeface="Segoe UI" panose="020B0502040204020203" pitchFamily="34" charset="0"/>
            </a:endParaRPr>
          </a:p>
        </p:txBody>
      </p:sp>
    </p:spTree>
    <p:extLst>
      <p:ext uri="{BB962C8B-B14F-4D97-AF65-F5344CB8AC3E}">
        <p14:creationId xmlns:p14="http://schemas.microsoft.com/office/powerpoint/2010/main" val="18622448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40962" name="Picture 2" descr="http://www.atelier.net/sites/default/files/online_shopping_in_china_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51" r="39063"/>
          <a:stretch/>
        </p:blipFill>
        <p:spPr bwMode="auto">
          <a:xfrm>
            <a:off x="1" y="69"/>
            <a:ext cx="4724400" cy="6857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1362202" y="3191886"/>
            <a:ext cx="6807200" cy="423815"/>
          </a:xfrm>
          <a:prstGeom prst="rect">
            <a:avLst/>
          </a:prstGeom>
        </p:spPr>
      </p:pic>
      <p:sp>
        <p:nvSpPr>
          <p:cNvPr id="3" name="Rectangle 2"/>
          <p:cNvSpPr/>
          <p:nvPr/>
        </p:nvSpPr>
        <p:spPr>
          <a:xfrm>
            <a:off x="0" y="23"/>
            <a:ext cx="4724400" cy="6858001"/>
          </a:xfrm>
          <a:prstGeom prst="rect">
            <a:avLst/>
          </a:prstGeom>
          <a:gradFill flip="none" rotWithShape="1">
            <a:gsLst>
              <a:gs pos="0">
                <a:schemeClr val="tx1"/>
              </a:gs>
              <a:gs pos="49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Segoe UI Light"/>
              <a:cs typeface="Arial" panose="020B0604020202020204" pitchFamily="34" charset="0"/>
            </a:endParaRPr>
          </a:p>
        </p:txBody>
      </p:sp>
      <p:sp>
        <p:nvSpPr>
          <p:cNvPr id="16" name="Rectangle 2"/>
          <p:cNvSpPr txBox="1">
            <a:spLocks noChangeArrowheads="1"/>
          </p:cNvSpPr>
          <p:nvPr/>
        </p:nvSpPr>
        <p:spPr>
          <a:xfrm>
            <a:off x="228601" y="1726782"/>
            <a:ext cx="4191000" cy="8461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最佳</a:t>
            </a:r>
            <a:endParaRPr lang="en-US" altLang="zh-TW"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pPr>
              <a:defRPr/>
            </a:pPr>
            <a:r>
              <a:rPr lang="zh-TW" altLang="en-US"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物色</a:t>
            </a:r>
            <a:endParaRPr lang="en-US" altLang="zh-TW"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a:p>
            <a:pPr>
              <a:defRPr/>
            </a:pPr>
            <a:r>
              <a:rPr lang="zh-TW" altLang="en-US"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工具</a:t>
            </a:r>
            <a:endParaRPr lang="en-US" altLang="en-US" sz="54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
        <p:nvSpPr>
          <p:cNvPr id="2" name="Rectangle 1"/>
          <p:cNvSpPr/>
          <p:nvPr/>
        </p:nvSpPr>
        <p:spPr>
          <a:xfrm>
            <a:off x="4797386" y="772303"/>
            <a:ext cx="4327235" cy="4893647"/>
          </a:xfrm>
          <a:prstGeom prst="rect">
            <a:avLst/>
          </a:prstGeom>
        </p:spPr>
        <p:txBody>
          <a:bodyPr wrap="square">
            <a:spAutoFit/>
          </a:bodyPr>
          <a:lstStyle/>
          <a:p>
            <a:pPr marL="355600" indent="-355600" defTabSz="914400">
              <a:buFontTx/>
              <a:buAutoNum type="arabicPeriod"/>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關於美安</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年度報告</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產品目錄</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起步指南</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en-US" altLang="zh-TW" sz="2400" b="1" dirty="0" smtClean="0">
                <a:solidFill>
                  <a:prstClr val="white"/>
                </a:solidFill>
                <a:latin typeface="微軟正黑體" panose="020B0604030504040204" pitchFamily="34" charset="-120"/>
                <a:ea typeface="微軟正黑體" panose="020B0604030504040204" pitchFamily="34" charset="-120"/>
              </a:rPr>
              <a:t>TW.</a:t>
            </a:r>
            <a:r>
              <a:rPr lang="en-US" altLang="en-US" sz="2400" b="1" dirty="0" smtClean="0">
                <a:solidFill>
                  <a:prstClr val="white"/>
                </a:solidFill>
                <a:latin typeface="微軟正黑體" panose="020B0604030504040204" pitchFamily="34" charset="-120"/>
                <a:ea typeface="微軟正黑體" panose="020B0604030504040204" pitchFamily="34" charset="-120"/>
              </a:rPr>
              <a:t>SHOP.COM/</a:t>
            </a:r>
            <a:r>
              <a:rPr lang="zh-TW" altLang="en-US" sz="2400" b="1" dirty="0" smtClean="0">
                <a:solidFill>
                  <a:prstClr val="white"/>
                </a:solidFill>
                <a:latin typeface="微軟正黑體" panose="020B0604030504040204" pitchFamily="34" charset="-120"/>
                <a:ea typeface="微軟正黑體" panose="020B0604030504040204" pitchFamily="34" charset="-120"/>
              </a:rPr>
              <a:t>您的網址</a:t>
            </a:r>
            <a:endParaRPr lang="en-US" altLang="en-US" sz="2400" b="1" dirty="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en-US" altLang="en-US" sz="2400" b="1" dirty="0" smtClean="0">
                <a:solidFill>
                  <a:prstClr val="white"/>
                </a:solidFill>
                <a:latin typeface="微軟正黑體" panose="020B0604030504040204" pitchFamily="34" charset="-120"/>
                <a:ea typeface="微軟正黑體" panose="020B0604030504040204" pitchFamily="34" charset="-120"/>
              </a:rPr>
              <a:t>Markettaiwan.com.tw/</a:t>
            </a:r>
            <a:r>
              <a:rPr lang="zh-TW" altLang="en-US" sz="2400" b="1" dirty="0">
                <a:solidFill>
                  <a:prstClr val="white"/>
                </a:solidFill>
                <a:latin typeface="微軟正黑體" panose="020B0604030504040204" pitchFamily="34" charset="-120"/>
                <a:ea typeface="微軟正黑體" panose="020B0604030504040204" pitchFamily="34" charset="-120"/>
              </a:rPr>
              <a:t>您</a:t>
            </a:r>
            <a:r>
              <a:rPr lang="zh-TW" altLang="en-US" sz="2400" b="1" dirty="0" smtClean="0">
                <a:solidFill>
                  <a:prstClr val="white"/>
                </a:solidFill>
                <a:latin typeface="微軟正黑體" panose="020B0604030504040204" pitchFamily="34" charset="-120"/>
                <a:ea typeface="微軟正黑體" panose="020B0604030504040204" pitchFamily="34" charset="-120"/>
              </a:rPr>
              <a:t>的網址</a:t>
            </a:r>
            <a:endParaRPr lang="en-US" altLang="en-US" sz="2400" b="1" dirty="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en-US" altLang="en-US" sz="2400" b="1" dirty="0">
                <a:solidFill>
                  <a:prstClr val="white"/>
                </a:solidFill>
                <a:latin typeface="微軟正黑體" panose="020B0604030504040204" pitchFamily="34" charset="-120"/>
                <a:ea typeface="微軟正黑體" panose="020B0604030504040204" pitchFamily="34" charset="-120"/>
              </a:rPr>
              <a:t>Youtube.com/Market America</a:t>
            </a:r>
          </a:p>
          <a:p>
            <a:pPr marL="355600" indent="-355600" defTabSz="914400">
              <a:buFontTx/>
              <a:buAutoNum type="arabicPeriod"/>
              <a:defRPr/>
            </a:pPr>
            <a:r>
              <a:rPr lang="en-US" altLang="en-US" sz="2400" b="1" dirty="0" smtClean="0">
                <a:solidFill>
                  <a:prstClr val="white"/>
                </a:solidFill>
                <a:latin typeface="微軟正黑體" panose="020B0604030504040204" pitchFamily="34" charset="-120"/>
                <a:ea typeface="微軟正黑體" panose="020B0604030504040204" pitchFamily="34" charset="-120"/>
              </a:rPr>
              <a:t>UnFranchisetraining.com</a:t>
            </a:r>
            <a:r>
              <a:rPr lang="zh-TW" altLang="en-US" sz="2400" b="1" dirty="0" smtClean="0">
                <a:solidFill>
                  <a:prstClr val="white"/>
                </a:solidFill>
                <a:latin typeface="微軟正黑體" panose="020B0604030504040204" pitchFamily="34" charset="-120"/>
                <a:ea typeface="微軟正黑體" panose="020B0604030504040204" pitchFamily="34" charset="-120"/>
              </a:rPr>
              <a:t>訓練網站</a:t>
            </a:r>
            <a:endParaRPr lang="en-US" altLang="en-US" sz="2400" b="1" dirty="0">
              <a:solidFill>
                <a:prstClr val="white"/>
              </a:solidFill>
              <a:latin typeface="微軟正黑體" panose="020B0604030504040204" pitchFamily="34" charset="-120"/>
              <a:ea typeface="微軟正黑體" panose="020B0604030504040204" pitchFamily="34" charset="-120"/>
            </a:endParaRPr>
          </a:p>
          <a:p>
            <a:pPr marL="355600" indent="-355600" defTabSz="914400">
              <a:buFontTx/>
              <a:buAutoNum type="arabicPeriod"/>
              <a:defRPr/>
            </a:pPr>
            <a:r>
              <a:rPr lang="en-US" altLang="en-US" sz="2400" b="1" dirty="0">
                <a:solidFill>
                  <a:prstClr val="white"/>
                </a:solidFill>
                <a:latin typeface="微軟正黑體" panose="020B0604030504040204" pitchFamily="34" charset="-120"/>
                <a:ea typeface="微軟正黑體" panose="020B0604030504040204" pitchFamily="34" charset="-120"/>
              </a:rPr>
              <a:t>UFMS </a:t>
            </a:r>
            <a:r>
              <a:rPr lang="zh-TW" altLang="en-US" sz="2400" b="1" dirty="0" smtClean="0">
                <a:solidFill>
                  <a:prstClr val="white"/>
                </a:solidFill>
                <a:latin typeface="微軟正黑體" panose="020B0604030504040204" pitchFamily="34" charset="-120"/>
                <a:ea typeface="微軟正黑體" panose="020B0604030504040204" pitchFamily="34" charset="-120"/>
              </a:rPr>
              <a:t>下載</a:t>
            </a:r>
            <a:r>
              <a:rPr lang="en-US" altLang="en-US" sz="2400" b="1" dirty="0" smtClean="0">
                <a:solidFill>
                  <a:prstClr val="white"/>
                </a:solidFill>
                <a:latin typeface="微軟正黑體" panose="020B0604030504040204" pitchFamily="34" charset="-120"/>
                <a:ea typeface="微軟正黑體" panose="020B0604030504040204" pitchFamily="34" charset="-120"/>
              </a:rPr>
              <a:t> (</a:t>
            </a:r>
            <a:r>
              <a:rPr lang="zh-TW" altLang="en-US" sz="2400" b="1" dirty="0" smtClean="0">
                <a:solidFill>
                  <a:prstClr val="white"/>
                </a:solidFill>
                <a:latin typeface="微軟正黑體" panose="020B0604030504040204" pitchFamily="34" charset="-120"/>
                <a:ea typeface="微軟正黑體" panose="020B0604030504040204" pitchFamily="34" charset="-120"/>
              </a:rPr>
              <a:t>錄音檔和其他支援工具</a:t>
            </a:r>
            <a:r>
              <a:rPr lang="en-US" altLang="en-US" sz="2400" b="1" dirty="0" smtClean="0">
                <a:solidFill>
                  <a:prstClr val="white"/>
                </a:solidFill>
                <a:latin typeface="微軟正黑體" panose="020B0604030504040204" pitchFamily="34" charset="-120"/>
                <a:ea typeface="微軟正黑體" panose="020B0604030504040204" pitchFamily="34" charset="-120"/>
              </a:rPr>
              <a:t>)</a:t>
            </a:r>
            <a:endParaRPr lang="en-US" altLang="en-US" sz="24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2384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40962" name="Picture 2" descr="http://www.atelier.net/sites/default/files/online_shopping_in_china_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51" r="39063"/>
          <a:stretch/>
        </p:blipFill>
        <p:spPr bwMode="auto">
          <a:xfrm>
            <a:off x="1" y="69"/>
            <a:ext cx="4724400" cy="6857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1362202" y="3191886"/>
            <a:ext cx="6807200" cy="423815"/>
          </a:xfrm>
          <a:prstGeom prst="rect">
            <a:avLst/>
          </a:prstGeom>
        </p:spPr>
      </p:pic>
      <p:sp>
        <p:nvSpPr>
          <p:cNvPr id="3" name="Rectangle 2"/>
          <p:cNvSpPr/>
          <p:nvPr/>
        </p:nvSpPr>
        <p:spPr>
          <a:xfrm>
            <a:off x="0" y="23"/>
            <a:ext cx="4724400" cy="6858001"/>
          </a:xfrm>
          <a:prstGeom prst="rect">
            <a:avLst/>
          </a:prstGeom>
          <a:gradFill flip="none" rotWithShape="1">
            <a:gsLst>
              <a:gs pos="0">
                <a:schemeClr val="tx1"/>
              </a:gs>
              <a:gs pos="49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Segoe UI Light"/>
              <a:cs typeface="Arial" panose="020B0604020202020204" pitchFamily="34" charset="0"/>
            </a:endParaRPr>
          </a:p>
        </p:txBody>
      </p:sp>
      <p:sp>
        <p:nvSpPr>
          <p:cNvPr id="16" name="Rectangle 2"/>
          <p:cNvSpPr txBox="1">
            <a:spLocks noChangeArrowheads="1"/>
          </p:cNvSpPr>
          <p:nvPr/>
        </p:nvSpPr>
        <p:spPr>
          <a:xfrm>
            <a:off x="228601" y="1726782"/>
            <a:ext cx="4191000" cy="8461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5400" b="1" dirty="0">
                <a:ln w="18415" cmpd="sng">
                  <a:noFill/>
                  <a:prstDash val="solid"/>
                </a:ln>
                <a:solidFill>
                  <a:srgbClr val="FFFFFF"/>
                </a:solidFill>
                <a:latin typeface="微軟正黑體" panose="020B0604030504040204" pitchFamily="34" charset="-120"/>
                <a:ea typeface="微軟正黑體" panose="020B0604030504040204" pitchFamily="34" charset="-120"/>
              </a:rPr>
              <a:t>物色</a:t>
            </a:r>
            <a:endParaRPr lang="en-US" altLang="zh-TW" sz="5400" b="1" dirty="0">
              <a:ln w="18415" cmpd="sng">
                <a:noFill/>
                <a:prstDash val="solid"/>
              </a:ln>
              <a:solidFill>
                <a:srgbClr val="FFFFFF"/>
              </a:solidFill>
              <a:latin typeface="微軟正黑體" panose="020B0604030504040204" pitchFamily="34" charset="-120"/>
              <a:ea typeface="微軟正黑體" panose="020B0604030504040204" pitchFamily="34" charset="-120"/>
            </a:endParaRPr>
          </a:p>
          <a:p>
            <a:pPr>
              <a:defRPr/>
            </a:pPr>
            <a:r>
              <a:rPr lang="zh-TW" altLang="en-US" sz="5400" b="1" dirty="0">
                <a:ln w="18415" cmpd="sng">
                  <a:noFill/>
                  <a:prstDash val="solid"/>
                </a:ln>
                <a:solidFill>
                  <a:srgbClr val="FFFFFF"/>
                </a:solidFill>
                <a:latin typeface="微軟正黑體" panose="020B0604030504040204" pitchFamily="34" charset="-120"/>
                <a:ea typeface="微軟正黑體" panose="020B0604030504040204" pitchFamily="34" charset="-120"/>
              </a:rPr>
              <a:t>準備</a:t>
            </a:r>
            <a:endParaRPr lang="en-US" altLang="en-US" sz="5400" b="1" dirty="0">
              <a:ln w="18415" cmpd="sng">
                <a:noFill/>
                <a:prstDash val="solid"/>
              </a:ln>
              <a:solidFill>
                <a:srgbClr val="FFFFFF"/>
              </a:solidFill>
              <a:latin typeface="微軟正黑體" panose="020B0604030504040204" pitchFamily="34" charset="-120"/>
              <a:ea typeface="微軟正黑體" panose="020B0604030504040204" pitchFamily="34" charset="-120"/>
            </a:endParaRPr>
          </a:p>
        </p:txBody>
      </p:sp>
      <p:sp>
        <p:nvSpPr>
          <p:cNvPr id="2" name="Rectangle 1"/>
          <p:cNvSpPr/>
          <p:nvPr/>
        </p:nvSpPr>
        <p:spPr>
          <a:xfrm>
            <a:off x="4983428" y="1203190"/>
            <a:ext cx="3708412" cy="4401205"/>
          </a:xfrm>
          <a:prstGeom prst="rect">
            <a:avLst/>
          </a:prstGeom>
        </p:spPr>
        <p:txBody>
          <a:bodyPr wrap="square">
            <a:spAutoFit/>
          </a:bodyPr>
          <a:lstStyle/>
          <a:p>
            <a:pPr marL="352425" indent="-352425" defTabSz="914400">
              <a:buFontTx/>
              <a:buAutoNum type="arabicPeriod"/>
              <a:defRPr/>
            </a:pPr>
            <a:r>
              <a:rPr lang="zh-TW" altLang="en-US" sz="2800" b="1" dirty="0">
                <a:solidFill>
                  <a:prstClr val="white"/>
                </a:solidFill>
                <a:latin typeface="微軟正黑體" panose="020B0604030504040204" pitchFamily="34" charset="-120"/>
                <a:ea typeface="微軟正黑體" panose="020B0604030504040204" pitchFamily="34" charset="-120"/>
              </a:rPr>
              <a:t>您</a:t>
            </a:r>
            <a:r>
              <a:rPr lang="zh-TW" altLang="en-US" sz="2800" b="1" dirty="0" smtClean="0">
                <a:solidFill>
                  <a:prstClr val="white"/>
                </a:solidFill>
                <a:latin typeface="微軟正黑體" panose="020B0604030504040204" pitchFamily="34" charset="-120"/>
                <a:ea typeface="微軟正黑體" panose="020B0604030504040204" pitchFamily="34" charset="-120"/>
              </a:rPr>
              <a:t>的「為什麼」</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a:solidFill>
                  <a:prstClr val="white"/>
                </a:solidFill>
                <a:latin typeface="微軟正黑體" panose="020B0604030504040204" pitchFamily="34" charset="-120"/>
                <a:ea typeface="微軟正黑體" panose="020B0604030504040204" pitchFamily="34" charset="-120"/>
              </a:rPr>
              <a:t>兩分鐘</a:t>
            </a:r>
            <a:r>
              <a:rPr lang="zh-TW" altLang="en-US" sz="2800" b="1" dirty="0" smtClean="0">
                <a:solidFill>
                  <a:prstClr val="white"/>
                </a:solidFill>
                <a:latin typeface="微軟正黑體" panose="020B0604030504040204" pitchFamily="34" charset="-120"/>
                <a:ea typeface="微軟正黑體" panose="020B0604030504040204" pitchFamily="34" charset="-120"/>
              </a:rPr>
              <a:t>廣告</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美安是什麼</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a:solidFill>
                  <a:prstClr val="white"/>
                </a:solidFill>
                <a:latin typeface="微軟正黑體" panose="020B0604030504040204" pitchFamily="34" charset="-120"/>
                <a:ea typeface="微軟正黑體" panose="020B0604030504040204" pitchFamily="34" charset="-120"/>
              </a:rPr>
              <a:t>您</a:t>
            </a:r>
            <a:r>
              <a:rPr lang="zh-TW" altLang="en-US" sz="2800" b="1" dirty="0" smtClean="0">
                <a:solidFill>
                  <a:prstClr val="white"/>
                </a:solidFill>
                <a:latin typeface="微軟正黑體" panose="020B0604030504040204" pitchFamily="34" charset="-120"/>
                <a:ea typeface="微軟正黑體" panose="020B0604030504040204" pitchFamily="34" charset="-120"/>
              </a:rPr>
              <a:t>在</a:t>
            </a:r>
            <a:r>
              <a:rPr lang="zh-TW" altLang="en-US" sz="2800" b="1" dirty="0">
                <a:solidFill>
                  <a:prstClr val="white"/>
                </a:solidFill>
                <a:latin typeface="微軟正黑體" panose="020B0604030504040204" pitchFamily="34" charset="-120"/>
                <a:ea typeface="微軟正黑體" panose="020B0604030504040204" pitchFamily="34" charset="-120"/>
              </a:rPr>
              <a:t>做</a:t>
            </a:r>
            <a:r>
              <a:rPr lang="zh-TW" altLang="en-US" sz="2800" b="1" dirty="0" smtClean="0">
                <a:solidFill>
                  <a:prstClr val="white"/>
                </a:solidFill>
                <a:latin typeface="微軟正黑體" panose="020B0604030504040204" pitchFamily="34" charset="-120"/>
                <a:ea typeface="微軟正黑體" panose="020B0604030504040204" pitchFamily="34" charset="-120"/>
              </a:rPr>
              <a:t>什麼</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a:solidFill>
                  <a:prstClr val="white"/>
                </a:solidFill>
                <a:latin typeface="微軟正黑體" panose="020B0604030504040204" pitchFamily="34" charset="-120"/>
                <a:ea typeface="微軟正黑體" panose="020B0604030504040204" pitchFamily="34" charset="-120"/>
              </a:rPr>
              <a:t>您為什麼</a:t>
            </a:r>
            <a:r>
              <a:rPr lang="zh-TW" altLang="en-US" sz="2800" b="1" dirty="0" smtClean="0">
                <a:solidFill>
                  <a:prstClr val="white"/>
                </a:solidFill>
                <a:latin typeface="微軟正黑體" panose="020B0604030504040204" pitchFamily="34" charset="-120"/>
                <a:ea typeface="微軟正黑體" panose="020B0604030504040204" pitchFamily="34" charset="-120"/>
              </a:rPr>
              <a:t>選擇美安</a:t>
            </a:r>
            <a:r>
              <a:rPr lang="en-US" altLang="en-US" sz="2800" b="1" dirty="0" smtClean="0">
                <a:solidFill>
                  <a:prstClr val="white"/>
                </a:solidFill>
                <a:latin typeface="微軟正黑體" panose="020B0604030504040204" pitchFamily="34" charset="-120"/>
                <a:ea typeface="微軟正黑體" panose="020B0604030504040204" pitchFamily="34" charset="-120"/>
              </a:rPr>
              <a:t>SHOP.COM</a:t>
            </a:r>
            <a:endParaRPr lang="en-US" altLang="en-US" sz="2800" b="1" dirty="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了解</a:t>
            </a:r>
            <a:r>
              <a:rPr lang="en-US" altLang="en-US" sz="2800" b="1" dirty="0" smtClean="0">
                <a:solidFill>
                  <a:prstClr val="white"/>
                </a:solidFill>
                <a:latin typeface="微軟正黑體" panose="020B0604030504040204" pitchFamily="34" charset="-120"/>
                <a:ea typeface="微軟正黑體" panose="020B0604030504040204" pitchFamily="34" charset="-120"/>
              </a:rPr>
              <a:t>GMTSS </a:t>
            </a:r>
            <a:r>
              <a:rPr lang="zh-TW" altLang="en-US" sz="2800" b="1" dirty="0" smtClean="0">
                <a:solidFill>
                  <a:prstClr val="white"/>
                </a:solidFill>
                <a:latin typeface="微軟正黑體" panose="020B0604030504040204" pitchFamily="34" charset="-120"/>
                <a:ea typeface="微軟正黑體" panose="020B0604030504040204" pitchFamily="34" charset="-120"/>
              </a:rPr>
              <a:t>課程表</a:t>
            </a:r>
            <a:r>
              <a:rPr lang="en-US" altLang="en-US" sz="2800" b="1" dirty="0" smtClean="0">
                <a:solidFill>
                  <a:prstClr val="white"/>
                </a:solidFill>
                <a:latin typeface="微軟正黑體" panose="020B0604030504040204" pitchFamily="34" charset="-120"/>
                <a:ea typeface="微軟正黑體" panose="020B0604030504040204" pitchFamily="34" charset="-120"/>
              </a:rPr>
              <a:t>/ </a:t>
            </a:r>
            <a:r>
              <a:rPr lang="zh-TW" altLang="en-US" sz="2800" b="1" dirty="0" smtClean="0">
                <a:solidFill>
                  <a:prstClr val="white"/>
                </a:solidFill>
                <a:latin typeface="微軟正黑體" panose="020B0604030504040204" pitchFamily="34" charset="-120"/>
                <a:ea typeface="微軟正黑體" panose="020B0604030504040204" pitchFamily="34" charset="-120"/>
              </a:rPr>
              <a:t>買票</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marL="352425" indent="-352425" defTabSz="914400">
              <a:buFontTx/>
              <a:buAutoNum type="arabicPeriod"/>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知道可以協助</a:t>
            </a:r>
            <a:r>
              <a:rPr lang="zh-TW" altLang="en-US" sz="2800" b="1" dirty="0">
                <a:solidFill>
                  <a:prstClr val="white"/>
                </a:solidFill>
                <a:latin typeface="微軟正黑體" panose="020B0604030504040204" pitchFamily="34" charset="-120"/>
                <a:ea typeface="微軟正黑體" panose="020B0604030504040204" pitchFamily="34" charset="-120"/>
              </a:rPr>
              <a:t>您</a:t>
            </a:r>
            <a:r>
              <a:rPr lang="zh-TW" altLang="en-US" sz="2800" b="1" dirty="0" smtClean="0">
                <a:solidFill>
                  <a:prstClr val="white"/>
                </a:solidFill>
                <a:latin typeface="微軟正黑體" panose="020B0604030504040204" pitchFamily="34" charset="-120"/>
                <a:ea typeface="微軟正黑體" panose="020B0604030504040204" pitchFamily="34" charset="-120"/>
              </a:rPr>
              <a:t>的資深夥伴</a:t>
            </a:r>
            <a:r>
              <a:rPr lang="zh-TW" altLang="en-US" sz="2800" b="1" dirty="0">
                <a:solidFill>
                  <a:prstClr val="white"/>
                </a:solidFill>
                <a:latin typeface="微軟正黑體" panose="020B0604030504040204" pitchFamily="34" charset="-120"/>
                <a:ea typeface="微軟正黑體" panose="020B0604030504040204" pitchFamily="34" charset="-120"/>
              </a:rPr>
              <a:t>在哪裡</a:t>
            </a:r>
            <a:endParaRPr lang="en-US" altLang="en-US" sz="28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01345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228600" y="4016477"/>
            <a:ext cx="8534400" cy="1470025"/>
          </a:xfrm>
        </p:spPr>
        <p:txBody>
          <a:bodyPr>
            <a:noAutofit/>
          </a:bodyPr>
          <a:lstStyle/>
          <a:p>
            <a:pPr algn="r"/>
            <a:r>
              <a:rPr lang="zh-TW" altLang="en-US" b="1" dirty="0" smtClean="0">
                <a:solidFill>
                  <a:schemeClr val="bg1"/>
                </a:solidFill>
                <a:effectLst/>
                <a:latin typeface="微軟正黑體" panose="020B0604030504040204" pitchFamily="34" charset="-120"/>
                <a:ea typeface="微軟正黑體" panose="020B0604030504040204" pitchFamily="34" charset="-120"/>
              </a:rPr>
              <a:t>招募</a:t>
            </a:r>
            <a:r>
              <a:rPr lang="en-US" altLang="zh-TW" b="1" dirty="0" smtClean="0">
                <a:solidFill>
                  <a:schemeClr val="bg1"/>
                </a:solidFill>
                <a:effectLst/>
                <a:latin typeface="微軟正黑體" panose="020B0604030504040204" pitchFamily="34" charset="-120"/>
                <a:ea typeface="微軟正黑體" panose="020B0604030504040204" pitchFamily="34" charset="-120"/>
              </a:rPr>
              <a:t/>
            </a:r>
            <a:br>
              <a:rPr lang="en-US" altLang="zh-TW" b="1" dirty="0" smtClean="0">
                <a:solidFill>
                  <a:schemeClr val="bg1"/>
                </a:solidFill>
                <a:effectLst/>
                <a:latin typeface="微軟正黑體" panose="020B0604030504040204" pitchFamily="34" charset="-120"/>
                <a:ea typeface="微軟正黑體" panose="020B0604030504040204" pitchFamily="34" charset="-120"/>
              </a:rPr>
            </a:br>
            <a:r>
              <a:rPr lang="zh-TW" altLang="en-US" b="1" dirty="0" smtClean="0">
                <a:solidFill>
                  <a:schemeClr val="bg1"/>
                </a:solidFill>
                <a:effectLst/>
                <a:latin typeface="微軟正黑體" panose="020B0604030504040204" pitchFamily="34" charset="-120"/>
                <a:ea typeface="微軟正黑體" panose="020B0604030504040204" pitchFamily="34" charset="-120"/>
              </a:rPr>
              <a:t>擴展業務</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884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8" name="Rectangle 7"/>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762000" y="2413001"/>
            <a:ext cx="2667000" cy="1470025"/>
          </a:xfrm>
        </p:spPr>
        <p:txBody>
          <a:bodyPr>
            <a:normAutofit/>
          </a:bodyPr>
          <a:lstStyle/>
          <a:p>
            <a:r>
              <a:rPr lang="zh-TW" altLang="en-US" b="1" dirty="0">
                <a:solidFill>
                  <a:schemeClr val="bg1"/>
                </a:solidFill>
                <a:effectLst/>
                <a:latin typeface="微軟正黑體" panose="020B0604030504040204" pitchFamily="34" charset="-120"/>
                <a:ea typeface="微軟正黑體" panose="020B0604030504040204" pitchFamily="34" charset="-120"/>
              </a:rPr>
              <a:t>目標</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
        <p:nvSpPr>
          <p:cNvPr id="5" name="Rectangle 3"/>
          <p:cNvSpPr txBox="1">
            <a:spLocks noChangeArrowheads="1"/>
          </p:cNvSpPr>
          <p:nvPr/>
        </p:nvSpPr>
        <p:spPr>
          <a:xfrm>
            <a:off x="4495801" y="673100"/>
            <a:ext cx="4267199" cy="5511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prstClr val="white"/>
              </a:buClr>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擴展業務</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a:spcBef>
                <a:spcPts val="0"/>
              </a:spcBef>
              <a:buClr>
                <a:prstClr val="white"/>
              </a:buClr>
              <a:defRPr/>
            </a:pPr>
            <a:r>
              <a:rPr lang="zh-TW" altLang="en-US" sz="2400" b="1" dirty="0">
                <a:solidFill>
                  <a:prstClr val="white"/>
                </a:solidFill>
                <a:latin typeface="微軟正黑體" panose="020B0604030504040204" pitchFamily="34" charset="-120"/>
                <a:ea typeface="微軟正黑體" panose="020B0604030504040204" pitchFamily="34" charset="-120"/>
              </a:rPr>
              <a:t>建立兩個銷售</a:t>
            </a:r>
            <a:r>
              <a:rPr lang="zh-TW" altLang="en-US" sz="2400" b="1" dirty="0" smtClean="0">
                <a:solidFill>
                  <a:prstClr val="white"/>
                </a:solidFill>
                <a:latin typeface="微軟正黑體" panose="020B0604030504040204" pitchFamily="34" charset="-120"/>
                <a:ea typeface="微軟正黑體" panose="020B0604030504040204" pitchFamily="34" charset="-120"/>
              </a:rPr>
              <a:t>和分銷</a:t>
            </a:r>
            <a:r>
              <a:rPr lang="zh-TW" altLang="en-US" sz="2400" b="1" dirty="0">
                <a:solidFill>
                  <a:prstClr val="white"/>
                </a:solidFill>
                <a:latin typeface="微軟正黑體" panose="020B0604030504040204" pitchFamily="34" charset="-120"/>
                <a:ea typeface="微軟正黑體" panose="020B0604030504040204" pitchFamily="34" charset="-120"/>
              </a:rPr>
              <a:t>組織，</a:t>
            </a:r>
            <a:r>
              <a:rPr lang="zh-TW" altLang="en-US" sz="2400" b="1" dirty="0" smtClean="0">
                <a:solidFill>
                  <a:prstClr val="white"/>
                </a:solidFill>
                <a:latin typeface="微軟正黑體" panose="020B0604030504040204" pitchFamily="34" charset="-120"/>
                <a:ea typeface="微軟正黑體" panose="020B0604030504040204" pitchFamily="34" charset="-120"/>
              </a:rPr>
              <a:t>每週</a:t>
            </a:r>
            <a:r>
              <a:rPr lang="zh-TW" altLang="en-US" sz="2400" b="1" u="sng" dirty="0" smtClean="0">
                <a:solidFill>
                  <a:prstClr val="white"/>
                </a:solidFill>
                <a:latin typeface="微軟正黑體" panose="020B0604030504040204" pitchFamily="34" charset="-120"/>
                <a:ea typeface="微軟正黑體" panose="020B0604030504040204" pitchFamily="34" charset="-120"/>
              </a:rPr>
              <a:t>各</a:t>
            </a:r>
            <a:r>
              <a:rPr lang="zh-TW" altLang="en-US" sz="2400" b="1" dirty="0" smtClean="0">
                <a:solidFill>
                  <a:prstClr val="white"/>
                </a:solidFill>
                <a:latin typeface="微軟正黑體" panose="020B0604030504040204" pitchFamily="34" charset="-120"/>
                <a:ea typeface="微軟正黑體" panose="020B0604030504040204" pitchFamily="34" charset="-120"/>
              </a:rPr>
              <a:t>產生</a:t>
            </a:r>
            <a:r>
              <a:rPr lang="zh-TW" altLang="en-US" sz="2400" b="1" dirty="0">
                <a:solidFill>
                  <a:prstClr val="white"/>
                </a:solidFill>
                <a:latin typeface="微軟正黑體" panose="020B0604030504040204" pitchFamily="34" charset="-120"/>
                <a:ea typeface="微軟正黑體" panose="020B0604030504040204" pitchFamily="34" charset="-120"/>
              </a:rPr>
              <a:t>超過</a:t>
            </a:r>
            <a:r>
              <a:rPr lang="en-US" altLang="zh-TW" sz="2400" b="1" dirty="0" smtClean="0">
                <a:solidFill>
                  <a:prstClr val="white"/>
                </a:solidFill>
                <a:latin typeface="微軟正黑體" panose="020B0604030504040204" pitchFamily="34" charset="-120"/>
                <a:ea typeface="微軟正黑體" panose="020B0604030504040204" pitchFamily="34" charset="-120"/>
              </a:rPr>
              <a:t>5,000 BV</a:t>
            </a:r>
          </a:p>
          <a:p>
            <a:pPr>
              <a:lnSpc>
                <a:spcPct val="120000"/>
              </a:lnSpc>
              <a:spcBef>
                <a:spcPct val="15000"/>
              </a:spcBef>
              <a:spcAft>
                <a:spcPct val="100000"/>
              </a:spcAft>
              <a:buClr>
                <a:prstClr val="white"/>
              </a:buClr>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相當於：</a:t>
            </a:r>
            <a:r>
              <a:rPr lang="en-US" altLang="zh-TW" sz="2400" b="1" dirty="0" smtClean="0">
                <a:solidFill>
                  <a:prstClr val="white"/>
                </a:solidFill>
                <a:latin typeface="微軟正黑體" panose="020B0604030504040204" pitchFamily="34" charset="-120"/>
                <a:ea typeface="微軟正黑體" panose="020B0604030504040204" pitchFamily="34" charset="-120"/>
              </a:rPr>
              <a:t/>
            </a:r>
            <a:br>
              <a:rPr lang="en-US" altLang="zh-TW" sz="2400" b="1" dirty="0" smtClean="0">
                <a:solidFill>
                  <a:prstClr val="white"/>
                </a:solidFill>
                <a:latin typeface="微軟正黑體" panose="020B0604030504040204" pitchFamily="34" charset="-120"/>
                <a:ea typeface="微軟正黑體" panose="020B0604030504040204" pitchFamily="34" charset="-120"/>
              </a:rPr>
            </a:br>
            <a:r>
              <a:rPr lang="zh-TW" altLang="en-US" sz="2400" b="1" dirty="0" smtClean="0">
                <a:solidFill>
                  <a:prstClr val="white"/>
                </a:solidFill>
                <a:latin typeface="微軟正黑體" panose="020B0604030504040204" pitchFamily="34" charset="-120"/>
                <a:ea typeface="微軟正黑體" panose="020B0604030504040204" pitchFamily="34" charset="-120"/>
              </a:rPr>
              <a:t>左側</a:t>
            </a:r>
            <a:r>
              <a:rPr lang="en-US" altLang="zh-TW" sz="2400" b="1" dirty="0" smtClean="0">
                <a:solidFill>
                  <a:prstClr val="white"/>
                </a:solidFill>
                <a:latin typeface="微軟正黑體" panose="020B0604030504040204" pitchFamily="34" charset="-120"/>
                <a:ea typeface="微軟正黑體" panose="020B0604030504040204" pitchFamily="34" charset="-120"/>
              </a:rPr>
              <a:t>40</a:t>
            </a:r>
            <a:r>
              <a:rPr lang="zh-TW" altLang="en-US" sz="2400" b="1" dirty="0">
                <a:solidFill>
                  <a:prstClr val="white"/>
                </a:solidFill>
                <a:latin typeface="微軟正黑體" panose="020B0604030504040204" pitchFamily="34" charset="-120"/>
                <a:ea typeface="微軟正黑體" panose="020B0604030504040204" pitchFamily="34" charset="-120"/>
              </a:rPr>
              <a:t>位</a:t>
            </a:r>
            <a:r>
              <a:rPr lang="zh-TW" altLang="en-US" sz="2400" b="1" u="sng" dirty="0">
                <a:solidFill>
                  <a:prstClr val="white"/>
                </a:solidFill>
                <a:latin typeface="微軟正黑體" panose="020B0604030504040204" pitchFamily="34" charset="-120"/>
                <a:ea typeface="微軟正黑體" panose="020B0604030504040204" pitchFamily="34" charset="-120"/>
              </a:rPr>
              <a:t>超連鎖</a:t>
            </a:r>
            <a:r>
              <a:rPr lang="en-US" altLang="zh-TW" sz="2400" b="1" u="sng" baseline="30000" dirty="0">
                <a:solidFill>
                  <a:prstClr val="white"/>
                </a:solidFill>
                <a:latin typeface="微軟正黑體" panose="020B0604030504040204" pitchFamily="34" charset="-120"/>
                <a:ea typeface="微軟正黑體" panose="020B0604030504040204" pitchFamily="34" charset="-120"/>
              </a:rPr>
              <a:t>®</a:t>
            </a:r>
            <a:r>
              <a:rPr lang="zh-TW" altLang="en-US" sz="2400" b="1" u="sng" dirty="0">
                <a:solidFill>
                  <a:prstClr val="white"/>
                </a:solidFill>
                <a:latin typeface="微軟正黑體" panose="020B0604030504040204" pitchFamily="34" charset="-120"/>
                <a:ea typeface="微軟正黑體" panose="020B0604030504040204" pitchFamily="34" charset="-120"/>
              </a:rPr>
              <a:t>店主</a:t>
            </a:r>
            <a:r>
              <a:rPr lang="zh-TW" altLang="en-US" sz="2400" b="1" dirty="0" smtClean="0">
                <a:solidFill>
                  <a:prstClr val="white"/>
                </a:solidFill>
                <a:latin typeface="微軟正黑體" panose="020B0604030504040204" pitchFamily="34" charset="-120"/>
                <a:ea typeface="微軟正黑體" panose="020B0604030504040204" pitchFamily="34" charset="-120"/>
              </a:rPr>
              <a:t>每月各產生</a:t>
            </a:r>
            <a:r>
              <a:rPr lang="zh-TW" altLang="en-US" sz="2400" b="1" dirty="0">
                <a:solidFill>
                  <a:prstClr val="white"/>
                </a:solidFill>
                <a:latin typeface="微軟正黑體" panose="020B0604030504040204" pitchFamily="34" charset="-120"/>
                <a:ea typeface="微軟正黑體" panose="020B0604030504040204" pitchFamily="34" charset="-120"/>
              </a:rPr>
              <a:t>≥</a:t>
            </a:r>
            <a:r>
              <a:rPr lang="en-US" altLang="zh-TW" sz="2400" b="1" dirty="0">
                <a:solidFill>
                  <a:prstClr val="white"/>
                </a:solidFill>
                <a:latin typeface="微軟正黑體" panose="020B0604030504040204" pitchFamily="34" charset="-120"/>
                <a:ea typeface="微軟正黑體" panose="020B0604030504040204" pitchFamily="34" charset="-120"/>
              </a:rPr>
              <a:t>500BV / 200 IBV</a:t>
            </a:r>
            <a:r>
              <a:rPr lang="zh-TW" altLang="en-US" sz="2400" b="1" dirty="0" smtClean="0">
                <a:solidFill>
                  <a:prstClr val="white"/>
                </a:solidFill>
                <a:latin typeface="微軟正黑體" panose="020B0604030504040204" pitchFamily="34" charset="-120"/>
                <a:ea typeface="微軟正黑體" panose="020B0604030504040204" pitchFamily="34" charset="-120"/>
              </a:rPr>
              <a:t>（</a:t>
            </a:r>
            <a:r>
              <a:rPr lang="en-US" altLang="zh-TW" sz="2400" b="1" dirty="0">
                <a:solidFill>
                  <a:prstClr val="white"/>
                </a:solidFill>
                <a:latin typeface="微軟正黑體" panose="020B0604030504040204" pitchFamily="34" charset="-120"/>
                <a:ea typeface="微軟正黑體" panose="020B0604030504040204" pitchFamily="34" charset="-120"/>
              </a:rPr>
              <a:t>20,000 BV /</a:t>
            </a:r>
            <a:r>
              <a:rPr lang="zh-TW" altLang="en-US" sz="2400" b="1" dirty="0">
                <a:solidFill>
                  <a:prstClr val="white"/>
                </a:solidFill>
                <a:latin typeface="微軟正黑體" panose="020B0604030504040204" pitchFamily="34" charset="-120"/>
                <a:ea typeface="微軟正黑體" panose="020B0604030504040204" pitchFamily="34" charset="-120"/>
              </a:rPr>
              <a:t>月</a:t>
            </a:r>
            <a:r>
              <a:rPr lang="zh-TW" altLang="en-US" sz="2400" b="1" dirty="0" smtClean="0">
                <a:solidFill>
                  <a:prstClr val="white"/>
                </a:solidFill>
                <a:latin typeface="微軟正黑體" panose="020B0604030504040204" pitchFamily="34" charset="-120"/>
                <a:ea typeface="微軟正黑體" panose="020B0604030504040204" pitchFamily="34" charset="-120"/>
              </a:rPr>
              <a:t>）和</a:t>
            </a:r>
            <a:r>
              <a:rPr lang="en-US" altLang="zh-TW" sz="2400" b="1" dirty="0" smtClean="0">
                <a:solidFill>
                  <a:prstClr val="white"/>
                </a:solidFill>
                <a:latin typeface="微軟正黑體" panose="020B0604030504040204" pitchFamily="34" charset="-120"/>
                <a:ea typeface="微軟正黑體" panose="020B0604030504040204" pitchFamily="34" charset="-120"/>
              </a:rPr>
              <a:t/>
            </a:r>
            <a:br>
              <a:rPr lang="en-US" altLang="zh-TW" sz="2400" b="1" dirty="0" smtClean="0">
                <a:solidFill>
                  <a:prstClr val="white"/>
                </a:solidFill>
                <a:latin typeface="微軟正黑體" panose="020B0604030504040204" pitchFamily="34" charset="-120"/>
                <a:ea typeface="微軟正黑體" panose="020B0604030504040204" pitchFamily="34" charset="-120"/>
              </a:rPr>
            </a:br>
            <a:r>
              <a:rPr lang="zh-TW" altLang="en-US" sz="2400" b="1" dirty="0" smtClean="0">
                <a:solidFill>
                  <a:prstClr val="white"/>
                </a:solidFill>
                <a:latin typeface="微軟正黑體" panose="020B0604030504040204" pitchFamily="34" charset="-120"/>
                <a:ea typeface="微軟正黑體" panose="020B0604030504040204" pitchFamily="34" charset="-120"/>
              </a:rPr>
              <a:t>右側</a:t>
            </a:r>
            <a:r>
              <a:rPr lang="en-US" altLang="zh-TW" sz="2400" b="1" dirty="0">
                <a:solidFill>
                  <a:prstClr val="white"/>
                </a:solidFill>
                <a:latin typeface="微軟正黑體" panose="020B0604030504040204" pitchFamily="34" charset="-120"/>
                <a:ea typeface="微軟正黑體" panose="020B0604030504040204" pitchFamily="34" charset="-120"/>
              </a:rPr>
              <a:t>40</a:t>
            </a:r>
            <a:r>
              <a:rPr lang="zh-TW" altLang="en-US" sz="2400" b="1" dirty="0">
                <a:solidFill>
                  <a:prstClr val="white"/>
                </a:solidFill>
                <a:latin typeface="微軟正黑體" panose="020B0604030504040204" pitchFamily="34" charset="-120"/>
                <a:ea typeface="微軟正黑體" panose="020B0604030504040204" pitchFamily="34" charset="-120"/>
              </a:rPr>
              <a:t>位</a:t>
            </a:r>
            <a:r>
              <a:rPr lang="zh-TW" altLang="en-US" sz="2400" b="1" u="sng" dirty="0">
                <a:solidFill>
                  <a:prstClr val="white"/>
                </a:solidFill>
                <a:latin typeface="微軟正黑體" panose="020B0604030504040204" pitchFamily="34" charset="-120"/>
                <a:ea typeface="微軟正黑體" panose="020B0604030504040204" pitchFamily="34" charset="-120"/>
              </a:rPr>
              <a:t>超</a:t>
            </a:r>
            <a:r>
              <a:rPr lang="zh-TW" altLang="en-US" sz="2400" b="1" u="sng" dirty="0" smtClean="0">
                <a:solidFill>
                  <a:prstClr val="white"/>
                </a:solidFill>
                <a:latin typeface="微軟正黑體" panose="020B0604030504040204" pitchFamily="34" charset="-120"/>
                <a:ea typeface="微軟正黑體" panose="020B0604030504040204" pitchFamily="34" charset="-120"/>
              </a:rPr>
              <a:t>連鎖</a:t>
            </a:r>
            <a:r>
              <a:rPr lang="en-US" altLang="zh-TW" sz="2400" b="1" u="sng" baseline="30000" dirty="0">
                <a:solidFill>
                  <a:prstClr val="white"/>
                </a:solidFill>
                <a:latin typeface="微軟正黑體" panose="020B0604030504040204" pitchFamily="34" charset="-120"/>
                <a:ea typeface="微軟正黑體" panose="020B0604030504040204" pitchFamily="34" charset="-120"/>
              </a:rPr>
              <a:t>®</a:t>
            </a:r>
            <a:r>
              <a:rPr lang="zh-TW" altLang="en-US" sz="2400" b="1" u="sng" dirty="0" smtClean="0">
                <a:solidFill>
                  <a:prstClr val="white"/>
                </a:solidFill>
                <a:latin typeface="微軟正黑體" panose="020B0604030504040204" pitchFamily="34" charset="-120"/>
                <a:ea typeface="微軟正黑體" panose="020B0604030504040204" pitchFamily="34" charset="-120"/>
              </a:rPr>
              <a:t>店主</a:t>
            </a:r>
            <a:r>
              <a:rPr lang="zh-TW" altLang="en-US" sz="2400" b="1" dirty="0">
                <a:solidFill>
                  <a:prstClr val="white"/>
                </a:solidFill>
                <a:latin typeface="微軟正黑體" panose="020B0604030504040204" pitchFamily="34" charset="-120"/>
                <a:ea typeface="微軟正黑體" panose="020B0604030504040204" pitchFamily="34" charset="-120"/>
              </a:rPr>
              <a:t>每月各產生≥</a:t>
            </a:r>
            <a:r>
              <a:rPr lang="en-US" altLang="zh-TW" sz="2400" b="1" dirty="0">
                <a:solidFill>
                  <a:prstClr val="white"/>
                </a:solidFill>
                <a:latin typeface="微軟正黑體" panose="020B0604030504040204" pitchFamily="34" charset="-120"/>
                <a:ea typeface="微軟正黑體" panose="020B0604030504040204" pitchFamily="34" charset="-120"/>
              </a:rPr>
              <a:t>500BV / 200 IBV</a:t>
            </a:r>
            <a:r>
              <a:rPr lang="zh-TW" altLang="en-US" sz="2400" b="1" dirty="0">
                <a:solidFill>
                  <a:prstClr val="white"/>
                </a:solidFill>
                <a:latin typeface="微軟正黑體" panose="020B0604030504040204" pitchFamily="34" charset="-120"/>
                <a:ea typeface="微軟正黑體" panose="020B0604030504040204" pitchFamily="34" charset="-120"/>
              </a:rPr>
              <a:t>（</a:t>
            </a:r>
            <a:r>
              <a:rPr lang="en-US" altLang="zh-TW" sz="2400" b="1" dirty="0">
                <a:solidFill>
                  <a:prstClr val="white"/>
                </a:solidFill>
                <a:latin typeface="微軟正黑體" panose="020B0604030504040204" pitchFamily="34" charset="-120"/>
                <a:ea typeface="微軟正黑體" panose="020B0604030504040204" pitchFamily="34" charset="-120"/>
              </a:rPr>
              <a:t>20,000 BV /</a:t>
            </a:r>
            <a:r>
              <a:rPr lang="zh-TW" altLang="en-US" sz="2400" b="1" dirty="0" smtClean="0">
                <a:solidFill>
                  <a:prstClr val="white"/>
                </a:solidFill>
                <a:latin typeface="微軟正黑體" panose="020B0604030504040204" pitchFamily="34" charset="-120"/>
                <a:ea typeface="微軟正黑體" panose="020B0604030504040204" pitchFamily="34" charset="-120"/>
              </a:rPr>
              <a:t>月）</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p:txBody>
      </p:sp>
      <p:sp>
        <p:nvSpPr>
          <p:cNvPr id="6" name="Date Placeholder 3"/>
          <p:cNvSpPr txBox="1">
            <a:spLocks noGrp="1"/>
          </p:cNvSpPr>
          <p:nvPr/>
        </p:nvSpPr>
        <p:spPr bwMode="auto">
          <a:xfrm>
            <a:off x="304800" y="6025793"/>
            <a:ext cx="84582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tx1"/>
              </a:buClr>
              <a:buChar char="•"/>
              <a:defRPr sz="2800">
                <a:solidFill>
                  <a:schemeClr val="tx1"/>
                </a:solidFill>
                <a:latin typeface="Trebuchet MS" pitchFamily="34" charset="0"/>
                <a:ea typeface="MS PGothic" pitchFamily="34" charset="-128"/>
                <a:cs typeface="MS PGothic" pitchFamily="34" charset="-128"/>
              </a:defRPr>
            </a:lvl1pPr>
            <a:lvl2pPr marL="742950" indent="-285750" algn="l">
              <a:spcBef>
                <a:spcPct val="20000"/>
              </a:spcBef>
              <a:buClr>
                <a:schemeClr val="tx1"/>
              </a:buClr>
              <a:buChar char="•"/>
              <a:defRPr sz="2800">
                <a:solidFill>
                  <a:schemeClr val="tx1"/>
                </a:solidFill>
                <a:latin typeface="Trebuchet MS" pitchFamily="34" charset="0"/>
                <a:ea typeface="MS PGothic" pitchFamily="34" charset="-128"/>
                <a:cs typeface="MS PGothic" pitchFamily="34" charset="-128"/>
              </a:defRPr>
            </a:lvl2pPr>
            <a:lvl3pPr marL="1143000" indent="-228600" algn="l">
              <a:spcBef>
                <a:spcPct val="20000"/>
              </a:spcBef>
              <a:buClr>
                <a:schemeClr val="tx1"/>
              </a:buClr>
              <a:buChar char="•"/>
              <a:defRPr sz="2400">
                <a:solidFill>
                  <a:schemeClr val="tx1"/>
                </a:solidFill>
                <a:latin typeface="Trebuchet MS" pitchFamily="34" charset="0"/>
                <a:ea typeface="MS PGothic" pitchFamily="34" charset="-128"/>
                <a:cs typeface="MS PGothic" pitchFamily="34" charset="-128"/>
              </a:defRPr>
            </a:lvl3pPr>
            <a:lvl4pPr marL="1600200" indent="-228600" algn="l">
              <a:spcBef>
                <a:spcPct val="20000"/>
              </a:spcBef>
              <a:buClr>
                <a:schemeClr val="tx1"/>
              </a:buClr>
              <a:buChar char="•"/>
              <a:defRPr sz="2000">
                <a:solidFill>
                  <a:schemeClr val="tx1"/>
                </a:solidFill>
                <a:latin typeface="Trebuchet MS" pitchFamily="34" charset="0"/>
                <a:ea typeface="MS PGothic" pitchFamily="34" charset="-128"/>
                <a:cs typeface="MS PGothic" pitchFamily="34" charset="-128"/>
              </a:defRPr>
            </a:lvl4pPr>
            <a:lvl5pPr marL="2057400" indent="-228600" algn="l">
              <a:spcBef>
                <a:spcPct val="20000"/>
              </a:spcBef>
              <a:buClr>
                <a:schemeClr val="tx1"/>
              </a:buClr>
              <a:buChar char="•"/>
              <a:defRPr sz="2000">
                <a:solidFill>
                  <a:schemeClr val="tx1"/>
                </a:solidFill>
                <a:latin typeface="Trebuchet MS" pitchFamily="34" charset="0"/>
                <a:ea typeface="MS PGothic" pitchFamily="34" charset="-128"/>
                <a:cs typeface="MS PGothic"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Trebuchet MS" pitchFamily="34" charset="0"/>
                <a:ea typeface="MS PGothic" pitchFamily="34" charset="-128"/>
                <a:cs typeface="MS PGothic"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Trebuchet MS" pitchFamily="34" charset="0"/>
                <a:ea typeface="MS PGothic" pitchFamily="34" charset="-128"/>
                <a:cs typeface="MS PGothic"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Trebuchet MS" pitchFamily="34" charset="0"/>
                <a:ea typeface="MS PGothic" pitchFamily="34" charset="-128"/>
                <a:cs typeface="MS PGothic"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Trebuchet MS" pitchFamily="34" charset="0"/>
                <a:ea typeface="MS PGothic" pitchFamily="34" charset="-128"/>
                <a:cs typeface="MS PGothic" pitchFamily="34" charset="-128"/>
              </a:defRPr>
            </a:lvl9pPr>
          </a:lstStyle>
          <a:p>
            <a:pPr defTabSz="914400" eaLnBrk="0" fontAlgn="base" hangingPunct="0">
              <a:spcBef>
                <a:spcPct val="0"/>
              </a:spcBef>
              <a:spcAft>
                <a:spcPct val="0"/>
              </a:spcAft>
              <a:buClrTx/>
              <a:buFontTx/>
              <a:buNone/>
            </a:pPr>
            <a:r>
              <a:rPr lang="en-US" altLang="en-US" sz="1800" dirty="0" smtClean="0">
                <a:solidFill>
                  <a:srgbClr val="FFFFFF"/>
                </a:solidFill>
                <a:latin typeface="微軟正黑體" panose="020B0604030504040204" pitchFamily="34" charset="-120"/>
                <a:ea typeface="微軟正黑體" panose="020B0604030504040204" pitchFamily="34" charset="-120"/>
              </a:rPr>
              <a:t>*</a:t>
            </a:r>
            <a:r>
              <a:rPr lang="zh-TW" altLang="en-US" sz="1800" dirty="0" smtClean="0">
                <a:solidFill>
                  <a:srgbClr val="FFFFFF"/>
                </a:solidFill>
                <a:latin typeface="微軟正黑體" panose="020B0604030504040204" pitchFamily="34" charset="-120"/>
                <a:ea typeface="微軟正黑體" panose="020B0604030504040204" pitchFamily="34" charset="-120"/>
              </a:rPr>
              <a:t> 實施購物年金獎勵計畫，當您產生的點數</a:t>
            </a:r>
            <a:r>
              <a:rPr lang="en-US" altLang="zh-TW" sz="1800" dirty="0" smtClean="0">
                <a:solidFill>
                  <a:srgbClr val="FFFFFF"/>
                </a:solidFill>
                <a:latin typeface="微軟正黑體" panose="020B0604030504040204" pitchFamily="34" charset="-120"/>
                <a:ea typeface="微軟正黑體" panose="020B0604030504040204" pitchFamily="34" charset="-120"/>
              </a:rPr>
              <a:t>&gt;500</a:t>
            </a:r>
            <a:r>
              <a:rPr lang="zh-TW" altLang="en-US" sz="1800" dirty="0" smtClean="0">
                <a:solidFill>
                  <a:srgbClr val="FFFFFF"/>
                </a:solidFill>
                <a:latin typeface="微軟正黑體" panose="020B0604030504040204" pitchFamily="34" charset="-120"/>
                <a:ea typeface="微軟正黑體" panose="020B0604030504040204" pitchFamily="34" charset="-120"/>
              </a:rPr>
              <a:t> ，可將超連鎖</a:t>
            </a:r>
            <a:r>
              <a:rPr lang="en-US" altLang="zh-TW" sz="1800" baseline="30000" dirty="0" smtClean="0">
                <a:solidFill>
                  <a:srgbClr val="FFFFFF"/>
                </a:solidFill>
                <a:latin typeface="微軟正黑體" panose="020B0604030504040204" pitchFamily="34" charset="-120"/>
                <a:ea typeface="微軟正黑體" panose="020B0604030504040204" pitchFamily="34" charset="-120"/>
              </a:rPr>
              <a:t>®</a:t>
            </a:r>
            <a:r>
              <a:rPr lang="zh-TW" altLang="en-US" sz="1800" dirty="0" smtClean="0">
                <a:solidFill>
                  <a:srgbClr val="FFFFFF"/>
                </a:solidFill>
                <a:latin typeface="微軟正黑體" panose="020B0604030504040204" pitchFamily="34" charset="-120"/>
                <a:ea typeface="微軟正黑體" panose="020B0604030504040204" pitchFamily="34" charset="-120"/>
              </a:rPr>
              <a:t>店主數量降低</a:t>
            </a:r>
            <a:r>
              <a:rPr lang="en-US" altLang="zh-TW" sz="1800" dirty="0" smtClean="0">
                <a:solidFill>
                  <a:srgbClr val="FFFFFF"/>
                </a:solidFill>
                <a:latin typeface="微軟正黑體" panose="020B0604030504040204" pitchFamily="34" charset="-120"/>
                <a:ea typeface="微軟正黑體" panose="020B0604030504040204" pitchFamily="34" charset="-120"/>
              </a:rPr>
              <a:t>20%</a:t>
            </a:r>
            <a:endParaRPr lang="en-US" altLang="en-US" sz="1800"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793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90800"/>
            <a:ext cx="7772400" cy="1905000"/>
          </a:xfrm>
          <a:solidFill>
            <a:schemeClr val="tx2">
              <a:lumMod val="20000"/>
              <a:lumOff val="80000"/>
              <a:alpha val="73000"/>
            </a:schemeClr>
          </a:solidFill>
        </p:spPr>
        <p:txBody>
          <a:bodyPr>
            <a:noAutofit/>
          </a:bodyPr>
          <a:lstStyle/>
          <a:p>
            <a:r>
              <a:rPr lang="zh-TW" altLang="en-US" sz="5400" b="1" dirty="0" smtClean="0">
                <a:ln w="11430">
                  <a:noFill/>
                </a:ln>
                <a:solidFill>
                  <a:srgbClr val="C00000"/>
                </a:solidFill>
                <a:effectLst/>
                <a:latin typeface="微軟正黑體" panose="020B0604030504040204" pitchFamily="34" charset="-120"/>
                <a:ea typeface="微軟正黑體" panose="020B0604030504040204" pitchFamily="34" charset="-120"/>
              </a:rPr>
              <a:t>掌控第一次會談</a:t>
            </a:r>
            <a:endParaRPr lang="en-US" sz="5400" b="1" dirty="0">
              <a:ln w="11430">
                <a:noFill/>
              </a:ln>
              <a:solidFill>
                <a:srgbClr val="C0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31490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449" y="2312876"/>
            <a:ext cx="4659017" cy="4038600"/>
          </a:xfrm>
        </p:spPr>
        <p:txBody>
          <a:bodyPr>
            <a:normAutofit/>
          </a:bodyPr>
          <a:lstStyle/>
          <a:p>
            <a:r>
              <a:rPr lang="zh-TW" alt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家庭</a:t>
            </a:r>
            <a:r>
              <a:rPr 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F</a:t>
            </a:r>
            <a:r>
              <a:rPr 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AMILY</a:t>
            </a:r>
          </a:p>
          <a:p>
            <a:r>
              <a:rPr lang="zh-TW" alt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工作</a:t>
            </a:r>
            <a:r>
              <a:rPr 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O</a:t>
            </a:r>
            <a:r>
              <a:rPr 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CCUPATION</a:t>
            </a:r>
          </a:p>
          <a:p>
            <a:r>
              <a:rPr lang="zh-TW" alt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休閒</a:t>
            </a:r>
            <a:r>
              <a:rPr 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R</a:t>
            </a:r>
            <a:r>
              <a:rPr 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ECREATION</a:t>
            </a:r>
          </a:p>
          <a:p>
            <a:r>
              <a:rPr lang="zh-TW" alt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經濟</a:t>
            </a:r>
            <a:r>
              <a:rPr lang="en-US" sz="4800" b="1" dirty="0" smtClean="0">
                <a:ln w="17780" cmpd="sng">
                  <a:solidFill>
                    <a:srgbClr val="FFFFFF"/>
                  </a:solidFill>
                  <a:prstDash val="solid"/>
                  <a:miter lim="800000"/>
                </a:ln>
                <a:solidFill>
                  <a:schemeClr val="bg1"/>
                </a:solidFill>
                <a:effectLst>
                  <a:outerShdw blurRad="50800" algn="tl" rotWithShape="0">
                    <a:srgbClr val="000000"/>
                  </a:outerShdw>
                </a:effectLst>
                <a:latin typeface="微軟正黑體" panose="020B0604030504040204" pitchFamily="34" charset="-120"/>
                <a:ea typeface="微軟正黑體" panose="020B0604030504040204" pitchFamily="34" charset="-120"/>
              </a:rPr>
              <a:t>M</a:t>
            </a:r>
            <a:r>
              <a:rPr 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ONEY</a:t>
            </a:r>
          </a:p>
          <a:p>
            <a:endParaRPr lang="en-US" dirty="0">
              <a:latin typeface="Calibri Light" panose="020F0302020204030204" pitchFamily="34" charset="0"/>
            </a:endParaRPr>
          </a:p>
        </p:txBody>
      </p:sp>
      <p:sp>
        <p:nvSpPr>
          <p:cNvPr id="10" name="Rectangle 9"/>
          <p:cNvSpPr/>
          <p:nvPr/>
        </p:nvSpPr>
        <p:spPr>
          <a:xfrm>
            <a:off x="4798291" y="-25400"/>
            <a:ext cx="4343400" cy="6883400"/>
          </a:xfrm>
          <a:prstGeom prst="rect">
            <a:avLst/>
          </a:prstGeom>
          <a:solidFill>
            <a:schemeClr val="dk1">
              <a:alpha val="81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spcBef>
                <a:spcPct val="0"/>
              </a:spcBef>
            </a:pPr>
            <a:r>
              <a:rPr lang="zh-TW" altLang="en-US" sz="4400" b="1" dirty="0">
                <a:solidFill>
                  <a:schemeClr val="bg1"/>
                </a:solidFill>
                <a:effectLst/>
                <a:latin typeface="微軟正黑體" panose="020B0604030504040204" pitchFamily="34" charset="-120"/>
                <a:ea typeface="微軟正黑體" panose="020B0604030504040204" pitchFamily="34" charset="-120"/>
                <a:cs typeface="+mj-cs"/>
              </a:rPr>
              <a:t>您為什麼</a:t>
            </a:r>
            <a:endParaRPr lang="en-US" altLang="zh-TW" sz="4400" b="1" dirty="0">
              <a:solidFill>
                <a:schemeClr val="bg1"/>
              </a:solidFill>
              <a:effectLst/>
              <a:latin typeface="微軟正黑體" panose="020B0604030504040204" pitchFamily="34" charset="-120"/>
              <a:ea typeface="微軟正黑體" panose="020B0604030504040204" pitchFamily="34" charset="-120"/>
              <a:cs typeface="+mj-cs"/>
            </a:endParaRPr>
          </a:p>
          <a:p>
            <a:pPr algn="ctr" defTabSz="914400">
              <a:spcBef>
                <a:spcPct val="0"/>
              </a:spcBef>
            </a:pPr>
            <a:r>
              <a:rPr lang="zh-TW" altLang="en-US" sz="4400" b="1" dirty="0">
                <a:solidFill>
                  <a:schemeClr val="bg1"/>
                </a:solidFill>
                <a:effectLst/>
                <a:latin typeface="微軟正黑體" panose="020B0604030504040204" pitchFamily="34" charset="-120"/>
                <a:ea typeface="微軟正黑體" panose="020B0604030504040204" pitchFamily="34" charset="-120"/>
                <a:cs typeface="+mj-cs"/>
              </a:rPr>
              <a:t>想要</a:t>
            </a:r>
            <a:endParaRPr lang="en-US" altLang="zh-TW" sz="4400" b="1" dirty="0">
              <a:solidFill>
                <a:schemeClr val="bg1"/>
              </a:solidFill>
              <a:effectLst/>
              <a:latin typeface="微軟正黑體" panose="020B0604030504040204" pitchFamily="34" charset="-120"/>
              <a:ea typeface="微軟正黑體" panose="020B0604030504040204" pitchFamily="34" charset="-120"/>
              <a:cs typeface="+mj-cs"/>
            </a:endParaRPr>
          </a:p>
          <a:p>
            <a:pPr algn="ctr" defTabSz="914400">
              <a:spcBef>
                <a:spcPct val="0"/>
              </a:spcBef>
            </a:pPr>
            <a:r>
              <a:rPr lang="zh-TW" altLang="en-US" sz="4400" b="1" dirty="0">
                <a:solidFill>
                  <a:schemeClr val="bg1"/>
                </a:solidFill>
                <a:effectLst/>
                <a:latin typeface="微軟正黑體" panose="020B0604030504040204" pitchFamily="34" charset="-120"/>
                <a:ea typeface="微軟正黑體" panose="020B0604030504040204" pitchFamily="34" charset="-120"/>
                <a:cs typeface="+mj-cs"/>
              </a:rPr>
              <a:t>了解計畫</a:t>
            </a:r>
            <a:r>
              <a:rPr lang="en-US" sz="4400" b="1" dirty="0">
                <a:solidFill>
                  <a:schemeClr val="bg1"/>
                </a:solidFill>
                <a:effectLst/>
                <a:latin typeface="微軟正黑體" panose="020B0604030504040204" pitchFamily="34" charset="-120"/>
                <a:ea typeface="微軟正黑體" panose="020B0604030504040204" pitchFamily="34" charset="-120"/>
                <a:cs typeface="+mj-cs"/>
              </a:rPr>
              <a:t>?</a:t>
            </a:r>
          </a:p>
        </p:txBody>
      </p:sp>
      <p:sp>
        <p:nvSpPr>
          <p:cNvPr id="8" name="TextBox 7"/>
          <p:cNvSpPr txBox="1"/>
          <p:nvPr/>
        </p:nvSpPr>
        <p:spPr>
          <a:xfrm>
            <a:off x="228600" y="609655"/>
            <a:ext cx="4038600" cy="1138773"/>
          </a:xfrm>
          <a:prstGeom prst="rect">
            <a:avLst/>
          </a:prstGeom>
          <a:noFill/>
        </p:spPr>
        <p:txBody>
          <a:bodyPr wrap="square" rtlCol="0">
            <a:spAutoFit/>
          </a:bodyPr>
          <a:lstStyle/>
          <a:p>
            <a:pPr algn="ctr" defTabSz="914400"/>
            <a:r>
              <a:rPr lang="zh-TW" altLang="en-US" sz="4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利用</a:t>
            </a:r>
            <a:r>
              <a:rPr lang="en-US" sz="4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F.O.R.M.</a:t>
            </a:r>
            <a:r>
              <a:rPr lang="en-US"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介紹和建立會談</a:t>
            </a:r>
            <a:endParaRPr lang="en-US"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82760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5" name="Rectangle 4"/>
          <p:cNvSpPr/>
          <p:nvPr/>
        </p:nvSpPr>
        <p:spPr>
          <a:xfrm>
            <a:off x="-23091" y="0"/>
            <a:ext cx="9144000" cy="6858000"/>
          </a:xfrm>
          <a:prstGeom prst="rect">
            <a:avLst/>
          </a:prstGeom>
          <a:gradFill flip="none" rotWithShape="1">
            <a:gsLst>
              <a:gs pos="0">
                <a:schemeClr val="tx1"/>
              </a:gs>
              <a:gs pos="65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Content Placeholder 2"/>
          <p:cNvSpPr txBox="1">
            <a:spLocks/>
          </p:cNvSpPr>
          <p:nvPr/>
        </p:nvSpPr>
        <p:spPr>
          <a:xfrm>
            <a:off x="4211960" y="2276872"/>
            <a:ext cx="4495800" cy="4038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z="3600" b="1" dirty="0" smtClean="0">
                <a:solidFill>
                  <a:prstClr val="white"/>
                </a:solidFill>
                <a:latin typeface="微軟正黑體" panose="020B0604030504040204" pitchFamily="34" charset="-120"/>
                <a:ea typeface="微軟正黑體" panose="020B0604030504040204" pitchFamily="34" charset="-120"/>
              </a:rPr>
              <a:t>您的兩分鐘廣告</a:t>
            </a:r>
            <a:endParaRPr lang="en-US" altLang="zh-TW" sz="3600" b="1" dirty="0" smtClean="0">
              <a:solidFill>
                <a:prstClr val="white"/>
              </a:solidFill>
              <a:latin typeface="微軟正黑體" panose="020B0604030504040204" pitchFamily="34" charset="-120"/>
              <a:ea typeface="微軟正黑體" panose="020B0604030504040204" pitchFamily="34" charset="-120"/>
            </a:endParaRPr>
          </a:p>
          <a:p>
            <a:r>
              <a:rPr lang="zh-TW" altLang="en-US" sz="3600" b="1" dirty="0" smtClean="0">
                <a:solidFill>
                  <a:prstClr val="white"/>
                </a:solidFill>
                <a:latin typeface="微軟正黑體" panose="020B0604030504040204" pitchFamily="34" charset="-120"/>
                <a:ea typeface="微軟正黑體" panose="020B0604030504040204" pitchFamily="34" charset="-120"/>
              </a:rPr>
              <a:t>未來 </a:t>
            </a:r>
            <a:r>
              <a:rPr lang="en-US" sz="3600" b="1" dirty="0" smtClean="0">
                <a:solidFill>
                  <a:prstClr val="white"/>
                </a:solidFill>
                <a:latin typeface="微軟正黑體" panose="020B0604030504040204" pitchFamily="34" charset="-120"/>
                <a:ea typeface="微軟正黑體" panose="020B0604030504040204" pitchFamily="34" charset="-120"/>
              </a:rPr>
              <a:t>– </a:t>
            </a:r>
            <a:r>
              <a:rPr lang="zh-TW" altLang="en-US" sz="3600" b="1" dirty="0" smtClean="0">
                <a:solidFill>
                  <a:prstClr val="white"/>
                </a:solidFill>
                <a:latin typeface="微軟正黑體" panose="020B0604030504040204" pitchFamily="34" charset="-120"/>
                <a:ea typeface="微軟正黑體" panose="020B0604030504040204" pitchFamily="34" charset="-120"/>
              </a:rPr>
              <a:t>更多創業家、健康產業、線上</a:t>
            </a:r>
            <a:r>
              <a:rPr lang="en-US" altLang="zh-TW" sz="3600" b="1" dirty="0" smtClean="0">
                <a:solidFill>
                  <a:prstClr val="white"/>
                </a:solidFill>
                <a:latin typeface="微軟正黑體" panose="020B0604030504040204" pitchFamily="34" charset="-120"/>
                <a:ea typeface="微軟正黑體" panose="020B0604030504040204" pitchFamily="34" charset="-120"/>
              </a:rPr>
              <a:t>/</a:t>
            </a:r>
            <a:r>
              <a:rPr lang="zh-TW" altLang="en-US" sz="3600" b="1" dirty="0" smtClean="0">
                <a:solidFill>
                  <a:prstClr val="white"/>
                </a:solidFill>
                <a:latin typeface="微軟正黑體" panose="020B0604030504040204" pitchFamily="34" charset="-120"/>
                <a:ea typeface="微軟正黑體" panose="020B0604030504040204" pitchFamily="34" charset="-120"/>
              </a:rPr>
              <a:t>行動購物、社群媒體</a:t>
            </a:r>
            <a:endParaRPr lang="en-US" sz="2400" b="1" dirty="0" smtClean="0">
              <a:solidFill>
                <a:prstClr val="white"/>
              </a:solidFill>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838200" y="1447800"/>
            <a:ext cx="3200400" cy="4023360"/>
            <a:chOff x="7168606" y="1335314"/>
            <a:chExt cx="4297680" cy="4297680"/>
          </a:xfrm>
        </p:grpSpPr>
        <p:sp>
          <p:nvSpPr>
            <p:cNvPr id="9" name="Oval 8"/>
            <p:cNvSpPr/>
            <p:nvPr/>
          </p:nvSpPr>
          <p:spPr>
            <a:xfrm>
              <a:off x="7168606" y="1335314"/>
              <a:ext cx="4297680" cy="4297680"/>
            </a:xfrm>
            <a:prstGeom prst="ellipse">
              <a:avLst/>
            </a:prstGeom>
            <a:solidFill>
              <a:srgbClr val="0E348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673"/>
              <a:endParaRPr lang="en-US" sz="2000" dirty="0">
                <a:ln w="3175">
                  <a:solidFill>
                    <a:prstClr val="white"/>
                  </a:solidFill>
                </a:ln>
                <a:solidFill>
                  <a:prstClr val="white"/>
                </a:solidFill>
              </a:endParaRPr>
            </a:p>
          </p:txBody>
        </p:sp>
        <p:sp>
          <p:nvSpPr>
            <p:cNvPr id="10" name="Oval 9"/>
            <p:cNvSpPr/>
            <p:nvPr/>
          </p:nvSpPr>
          <p:spPr>
            <a:xfrm>
              <a:off x="7501758" y="1746793"/>
              <a:ext cx="3474723" cy="3474719"/>
            </a:xfrm>
            <a:prstGeom prst="ellipse">
              <a:avLst/>
            </a:prstGeom>
            <a:gradFill flip="none" rotWithShape="1">
              <a:gsLst>
                <a:gs pos="0">
                  <a:srgbClr val="0070C0"/>
                </a:gs>
                <a:gs pos="75000">
                  <a:srgbClr val="002060"/>
                </a:gs>
                <a:gs pos="100000">
                  <a:srgbClr val="0B2A69"/>
                </a:gs>
              </a:gsLst>
              <a:path path="circle">
                <a:fillToRect l="50000" t="50000" r="50000" b="50000"/>
              </a:path>
              <a:tileRect/>
            </a:grad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673"/>
              <a:r>
                <a:rPr lang="zh-TW"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建立</a:t>
              </a:r>
              <a:endParaRPr lang="en-US" altLang="zh-TW"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defTabSz="907673"/>
              <a:r>
                <a:rPr lang="zh-TW" alt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信任</a:t>
              </a:r>
              <a:endParaRPr 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303788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76200" y="4365104"/>
            <a:ext cx="4675820" cy="228025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介紹</a:t>
            </a:r>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TW.</a:t>
            </a:r>
            <a:r>
              <a:rPr 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SHOP.COM</a:t>
            </a:r>
          </a:p>
          <a:p>
            <a:pPr marL="457200" lvl="1" indent="0">
              <a:buFont typeface="Arial" panose="020B0604020202020204" pitchFamily="34" charset="0"/>
              <a:buNone/>
            </a:pPr>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簡單的介紹重點</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514350" indent="-457200"/>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介紹美安獨家產品和市場國家</a:t>
            </a:r>
            <a:endParaRPr 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2" name="Group 11"/>
          <p:cNvGrpSpPr/>
          <p:nvPr/>
        </p:nvGrpSpPr>
        <p:grpSpPr>
          <a:xfrm>
            <a:off x="853440" y="177800"/>
            <a:ext cx="3108960" cy="3931920"/>
            <a:chOff x="7168606" y="1335314"/>
            <a:chExt cx="4297680" cy="4297680"/>
          </a:xfrm>
        </p:grpSpPr>
        <p:sp>
          <p:nvSpPr>
            <p:cNvPr id="13" name="Oval 12"/>
            <p:cNvSpPr/>
            <p:nvPr/>
          </p:nvSpPr>
          <p:spPr>
            <a:xfrm>
              <a:off x="7168606" y="1335314"/>
              <a:ext cx="4297680" cy="4297680"/>
            </a:xfrm>
            <a:prstGeom prst="ellipse">
              <a:avLst/>
            </a:prstGeom>
            <a:solidFill>
              <a:schemeClr val="accent5">
                <a:lumMod val="75000"/>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673"/>
              <a:endParaRPr lang="en-US" b="1" dirty="0">
                <a:ln w="3175">
                  <a:solidFill>
                    <a:prstClr val="white"/>
                  </a:solidFill>
                </a:ln>
                <a:solidFill>
                  <a:prstClr val="white"/>
                </a:solidFill>
              </a:endParaRPr>
            </a:p>
          </p:txBody>
        </p:sp>
        <p:sp>
          <p:nvSpPr>
            <p:cNvPr id="14" name="Oval 13"/>
            <p:cNvSpPr/>
            <p:nvPr/>
          </p:nvSpPr>
          <p:spPr>
            <a:xfrm>
              <a:off x="7570225" y="1746794"/>
              <a:ext cx="3474720" cy="3474719"/>
            </a:xfrm>
            <a:prstGeom prst="ellipse">
              <a:avLst/>
            </a:prstGeom>
            <a:solidFill>
              <a:schemeClr val="accent5">
                <a:lumMod val="50000"/>
              </a:schemeClr>
            </a:solid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673"/>
              <a:r>
                <a:rPr lang="zh-TW"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建立</a:t>
              </a:r>
              <a:endParaRPr lang="en-US" altLang="zh-TW"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defTabSz="907673"/>
              <a:r>
                <a:rPr lang="zh-TW"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信任</a:t>
              </a:r>
              <a:endParaRPr 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grpSp>
      <p:pic>
        <p:nvPicPr>
          <p:cNvPr id="7" name="Picture 6"/>
          <p:cNvPicPr/>
          <p:nvPr/>
        </p:nvPicPr>
        <p:blipFill rotWithShape="1">
          <a:blip r:embed="rId3" cstate="print"/>
          <a:srcRect l="21221" t="1891" r="18949" b="62032"/>
          <a:stretch/>
        </p:blipFill>
        <p:spPr>
          <a:xfrm>
            <a:off x="5120640" y="0"/>
            <a:ext cx="4023360" cy="7071360"/>
          </a:xfrm>
          <a:prstGeom prst="rect">
            <a:avLst/>
          </a:prstGeom>
        </p:spPr>
      </p:pic>
    </p:spTree>
    <p:extLst>
      <p:ext uri="{BB962C8B-B14F-4D97-AF65-F5344CB8AC3E}">
        <p14:creationId xmlns:p14="http://schemas.microsoft.com/office/powerpoint/2010/main" val="1990935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228600" y="4016436"/>
            <a:ext cx="8534400" cy="1470025"/>
          </a:xfrm>
        </p:spPr>
        <p:txBody>
          <a:bodyPr>
            <a:normAutofit/>
          </a:bodyPr>
          <a:lstStyle/>
          <a:p>
            <a:pPr algn="r"/>
            <a:r>
              <a:rPr lang="zh-TW" altLang="en-US" b="1" dirty="0">
                <a:solidFill>
                  <a:schemeClr val="bg1"/>
                </a:solidFill>
                <a:effectLst/>
                <a:latin typeface="微軟正黑體" panose="020B0604030504040204" pitchFamily="34" charset="-120"/>
                <a:ea typeface="微軟正黑體" panose="020B0604030504040204" pitchFamily="34" charset="-120"/>
              </a:rPr>
              <a:t>推薦新超連鎖</a:t>
            </a:r>
            <a:r>
              <a:rPr lang="en-US" altLang="zh-TW" b="1" baseline="30000" dirty="0">
                <a:solidFill>
                  <a:schemeClr val="bg1"/>
                </a:solidFill>
                <a:effectLst/>
                <a:latin typeface="微軟正黑體" panose="020B0604030504040204" pitchFamily="34" charset="-120"/>
                <a:ea typeface="微軟正黑體" panose="020B0604030504040204" pitchFamily="34" charset="-120"/>
              </a:rPr>
              <a:t>®</a:t>
            </a:r>
            <a:r>
              <a:rPr lang="zh-TW" altLang="en-US" b="1" dirty="0">
                <a:solidFill>
                  <a:schemeClr val="bg1"/>
                </a:solidFill>
                <a:effectLst/>
                <a:latin typeface="微軟正黑體" panose="020B0604030504040204" pitchFamily="34" charset="-120"/>
                <a:ea typeface="微軟正黑體" panose="020B0604030504040204" pitchFamily="34" charset="-120"/>
              </a:rPr>
              <a:t>店主</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4470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extLst>
              <a:ext uri="{BEBA8EAE-BF5A-486C-A8C5-ECC9F3942E4B}">
                <a14:imgProps xmlns:a14="http://schemas.microsoft.com/office/drawing/2010/main">
                  <a14:imgLayer r:embed="rId3">
                    <a14:imgEffect>
                      <a14:saturation sat="6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524000"/>
            <a:ext cx="9144000" cy="5257800"/>
          </a:xfrm>
          <a:prstGeom prst="rect">
            <a:avLst/>
          </a:prstGeom>
          <a:solidFill>
            <a:schemeClr val="bg2">
              <a:lumMod val="1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2786954" y="284230"/>
            <a:ext cx="3570091"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工作態度</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8"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627391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323528" y="2624494"/>
            <a:ext cx="3810000" cy="1470025"/>
          </a:xfrm>
        </p:spPr>
        <p:txBody>
          <a:bodyPr>
            <a:noAutofit/>
          </a:bodyPr>
          <a:lstStyle/>
          <a:p>
            <a:r>
              <a:rPr lang="zh-TW" altLang="en-US" sz="4000" b="1" dirty="0">
                <a:solidFill>
                  <a:schemeClr val="bg1"/>
                </a:solidFill>
                <a:effectLst/>
                <a:latin typeface="微軟正黑體" panose="020B0604030504040204" pitchFamily="34" charset="-120"/>
                <a:ea typeface="微軟正黑體" panose="020B0604030504040204" pitchFamily="34" charset="-120"/>
              </a:rPr>
              <a:t>推薦</a:t>
            </a:r>
            <a:r>
              <a:rPr lang="en-US" altLang="zh-TW" sz="4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4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4000" b="1" dirty="0">
                <a:solidFill>
                  <a:schemeClr val="bg1"/>
                </a:solidFill>
                <a:effectLst/>
                <a:latin typeface="微軟正黑體" panose="020B0604030504040204" pitchFamily="34" charset="-120"/>
                <a:ea typeface="微軟正黑體" panose="020B0604030504040204" pitchFamily="34" charset="-120"/>
              </a:rPr>
              <a:t>新超連鎖</a:t>
            </a:r>
            <a:r>
              <a:rPr lang="en-US" altLang="zh-TW" sz="4000" b="1" baseline="30000" dirty="0">
                <a:solidFill>
                  <a:schemeClr val="bg1"/>
                </a:solidFill>
                <a:effectLst/>
                <a:latin typeface="微軟正黑體" panose="020B0604030504040204" pitchFamily="34" charset="-120"/>
                <a:ea typeface="微軟正黑體" panose="020B0604030504040204" pitchFamily="34" charset="-120"/>
              </a:rPr>
              <a:t>®</a:t>
            </a:r>
            <a:r>
              <a:rPr lang="zh-TW" altLang="en-US" sz="4000" b="1" dirty="0">
                <a:solidFill>
                  <a:schemeClr val="bg1"/>
                </a:solidFill>
                <a:effectLst/>
                <a:latin typeface="微軟正黑體" panose="020B0604030504040204" pitchFamily="34" charset="-120"/>
                <a:ea typeface="微軟正黑體" panose="020B0604030504040204" pitchFamily="34" charset="-120"/>
              </a:rPr>
              <a:t>店主</a:t>
            </a:r>
            <a:endParaRPr lang="en-US" sz="4000" b="1" dirty="0">
              <a:solidFill>
                <a:schemeClr val="bg1"/>
              </a:solidFill>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511452" y="764704"/>
            <a:ext cx="4540696"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了解</a:t>
            </a: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登記</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入會流程</a:t>
            </a:r>
            <a:r>
              <a:rPr 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您的新夥伴在這些環節需要注意什麼</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42950" lvl="1" indent="-285750" algn="l">
              <a:spcBef>
                <a:spcPts val="1200"/>
              </a:spcBef>
              <a:buFont typeface="Arial" panose="020B0604020202020204" pitchFamily="34" charset="0"/>
              <a:buChar char="•"/>
            </a:pPr>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登記</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入會 </a:t>
            </a:r>
            <a:r>
              <a:rPr lang="en-US" altLang="zh-TW"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訂購、自動購貨和超連鎖</a:t>
            </a:r>
            <a:r>
              <a:rPr lang="en-US" altLang="zh-TW" sz="2400" b="1" baseline="30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事業管理系統</a:t>
            </a:r>
            <a:endParaRPr lang="en-US" altLang="zh-TW"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42950" lvl="1" indent="-285750" algn="l">
              <a:spcBef>
                <a:spcPts val="0"/>
              </a:spcBef>
              <a:buFont typeface="Arial" panose="020B0604020202020204" pitchFamily="34" charset="0"/>
              <a:buChar char="•"/>
            </a:pP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網頁管理和設定</a:t>
            </a:r>
            <a:endParaRPr lang="en-US" altLang="zh-TW"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42950" lvl="1" indent="-285750" algn="l">
              <a:spcBef>
                <a:spcPts val="0"/>
              </a:spcBef>
              <a:buFont typeface="Arial" panose="020B0604020202020204" pitchFamily="34" charset="0"/>
              <a:buChar char="•"/>
            </a:pPr>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簡介</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超連鎖</a:t>
            </a:r>
            <a:r>
              <a:rPr lang="en-US" altLang="zh-TW" sz="2400" b="1" baseline="30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事業管理系統</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42950" lvl="1" indent="-285750" algn="l">
              <a:spcBef>
                <a:spcPts val="0"/>
              </a:spcBef>
              <a:buFont typeface="Arial" panose="020B0604020202020204" pitchFamily="34" charset="0"/>
              <a:buChar char="•"/>
            </a:pP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請資深夥伴陪您一起完成第一次</a:t>
            </a:r>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登記入會</a:t>
            </a: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程序</a:t>
            </a:r>
            <a:endParaRPr lang="en-US" altLang="zh-TW"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42950" lvl="1" indent="-285750" algn="l">
              <a:spcBef>
                <a:spcPts val="0"/>
              </a:spcBef>
              <a:buFont typeface="Arial" panose="020B0604020202020204" pitchFamily="34" charset="0"/>
              <a:buChar char="•"/>
            </a:pPr>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使用起步指南</a:t>
            </a:r>
            <a:endParaRPr lang="en-US" altLang="zh-TW"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257300" lvl="2" indent="-3429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賣票 </a:t>
            </a:r>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必須知道開賣日期並買到票</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257300" lvl="2" indent="-3429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完成購物年金評量表</a:t>
            </a:r>
            <a:endParaRPr 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132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228600" y="4016414"/>
            <a:ext cx="8534400" cy="1470025"/>
          </a:xfrm>
        </p:spPr>
        <p:txBody>
          <a:bodyPr>
            <a:normAutofit/>
          </a:bodyPr>
          <a:lstStyle/>
          <a:p>
            <a:pPr algn="r"/>
            <a:r>
              <a:rPr lang="zh-TW" altLang="en-US" b="1" dirty="0">
                <a:solidFill>
                  <a:schemeClr val="bg1"/>
                </a:solidFill>
                <a:effectLst/>
                <a:latin typeface="微軟正黑體" panose="020B0604030504040204" pitchFamily="34" charset="-120"/>
                <a:ea typeface="微軟正黑體" panose="020B0604030504040204" pitchFamily="34" charset="-120"/>
              </a:rPr>
              <a:t>開始的</a:t>
            </a:r>
            <a:r>
              <a:rPr lang="en-US" b="1" dirty="0">
                <a:solidFill>
                  <a:schemeClr val="bg1"/>
                </a:solidFill>
                <a:effectLst/>
                <a:latin typeface="微軟正黑體" panose="020B0604030504040204" pitchFamily="34" charset="-120"/>
                <a:ea typeface="微軟正黑體" panose="020B0604030504040204" pitchFamily="34" charset="-120"/>
              </a:rPr>
              <a:t>90</a:t>
            </a:r>
            <a:r>
              <a:rPr lang="zh-TW" altLang="en-US" b="1" dirty="0">
                <a:solidFill>
                  <a:schemeClr val="bg1"/>
                </a:solidFill>
                <a:effectLst/>
                <a:latin typeface="微軟正黑體" panose="020B0604030504040204" pitchFamily="34" charset="-120"/>
                <a:ea typeface="微軟正黑體" panose="020B0604030504040204" pitchFamily="34" charset="-120"/>
              </a:rPr>
              <a:t>到</a:t>
            </a:r>
            <a:r>
              <a:rPr lang="en-US" b="1" dirty="0">
                <a:solidFill>
                  <a:schemeClr val="bg1"/>
                </a:solidFill>
                <a:effectLst/>
                <a:latin typeface="微軟正黑體" panose="020B0604030504040204" pitchFamily="34" charset="-120"/>
                <a:ea typeface="微軟正黑體" panose="020B0604030504040204" pitchFamily="34" charset="-120"/>
              </a:rPr>
              <a:t>120</a:t>
            </a:r>
            <a:r>
              <a:rPr lang="zh-TW" altLang="en-US" b="1" dirty="0">
                <a:solidFill>
                  <a:schemeClr val="bg1"/>
                </a:solidFill>
                <a:effectLst/>
                <a:latin typeface="微軟正黑體" panose="020B0604030504040204" pitchFamily="34" charset="-120"/>
                <a:ea typeface="微軟正黑體" panose="020B0604030504040204" pitchFamily="34" charset="-120"/>
              </a:rPr>
              <a:t>天</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171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685800" y="2624494"/>
            <a:ext cx="2895600" cy="1470025"/>
          </a:xfrm>
        </p:spPr>
        <p:txBody>
          <a:bodyPr>
            <a:normAutofit/>
          </a:bodyPr>
          <a:lstStyle/>
          <a:p>
            <a:r>
              <a:rPr lang="zh-TW" altLang="en-US" b="1" dirty="0">
                <a:solidFill>
                  <a:schemeClr val="bg1"/>
                </a:solidFill>
                <a:effectLst/>
                <a:latin typeface="微軟正黑體" panose="020B0604030504040204" pitchFamily="34" charset="-120"/>
                <a:ea typeface="微軟正黑體" panose="020B0604030504040204" pitchFamily="34" charset="-120"/>
              </a:rPr>
              <a:t>終極目標</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645705" y="1304764"/>
            <a:ext cx="4388296"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建立</a:t>
            </a:r>
            <a:r>
              <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a:t>
            </a: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位顧客 </a:t>
            </a:r>
            <a:r>
              <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至少有</a:t>
            </a:r>
            <a:r>
              <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位顧客重複購買超過</a:t>
            </a:r>
            <a:r>
              <a:rPr 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30-40 </a:t>
            </a:r>
            <a:r>
              <a:rPr 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BV</a:t>
            </a: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以及</a:t>
            </a:r>
            <a:r>
              <a:rPr 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 IBV</a:t>
            </a:r>
            <a:endParaRPr 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評量工具</a:t>
            </a:r>
            <a:endParaRPr lang="en-US" altLang="zh-TW"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每月</a:t>
            </a:r>
            <a:r>
              <a:rPr lang="zh-TW" alt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產生超過</a:t>
            </a:r>
            <a:r>
              <a:rPr 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500 </a:t>
            </a:r>
            <a:r>
              <a:rPr 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BV</a:t>
            </a:r>
          </a:p>
          <a:p>
            <a:pPr marL="457200" indent="-457200" algn="l">
              <a:spcBef>
                <a:spcPts val="0"/>
              </a:spcBef>
              <a:buFont typeface="Arial" panose="020B0604020202020204" pitchFamily="34" charset="0"/>
              <a:buChar char="•"/>
            </a:pPr>
            <a:r>
              <a:rPr lang="zh-TW" alt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每月</a:t>
            </a:r>
            <a:r>
              <a:rPr lang="zh-TW" alt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產生</a:t>
            </a:r>
            <a:r>
              <a:rPr lang="zh-TW" alt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超過</a:t>
            </a:r>
            <a:r>
              <a:rPr lang="en-US" sz="3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200 </a:t>
            </a:r>
            <a:r>
              <a:rPr lang="en-US" sz="3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IBV</a:t>
            </a:r>
          </a:p>
        </p:txBody>
      </p:sp>
    </p:spTree>
    <p:extLst>
      <p:ext uri="{BB962C8B-B14F-4D97-AF65-F5344CB8AC3E}">
        <p14:creationId xmlns:p14="http://schemas.microsoft.com/office/powerpoint/2010/main" val="49373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685800" y="2624494"/>
            <a:ext cx="2895600" cy="1470025"/>
          </a:xfrm>
        </p:spPr>
        <p:txBody>
          <a:bodyPr>
            <a:normAutofit/>
          </a:bodyPr>
          <a:lstStyle/>
          <a:p>
            <a:r>
              <a:rPr lang="zh-TW" altLang="en-US" b="1" dirty="0">
                <a:solidFill>
                  <a:schemeClr val="bg1"/>
                </a:solidFill>
                <a:effectLst/>
                <a:latin typeface="微軟正黑體" panose="020B0604030504040204" pitchFamily="34" charset="-120"/>
                <a:ea typeface="微軟正黑體" panose="020B0604030504040204" pitchFamily="34" charset="-120"/>
              </a:rPr>
              <a:t>終極目標</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659660" y="980728"/>
            <a:ext cx="4244280"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親自推薦</a:t>
            </a:r>
            <a:r>
              <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a:t>
            </a: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事業</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夥伴</a:t>
            </a:r>
            <a:r>
              <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（擴展業務）</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個親自推薦的夥伴也</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spcBef>
                <a:spcPts val="0"/>
              </a:spcBef>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擴展</a:t>
            </a: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業務</a:t>
            </a:r>
            <a:endParaRPr 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每一個人都完成購物</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spcBef>
                <a:spcPts val="0"/>
              </a:spcBef>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年金評量</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和</a:t>
            </a:r>
            <a:r>
              <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重複購買的顧客建立顧客群</a:t>
            </a:r>
            <a:endParaRPr lang="en-US" altLang="zh-TW"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評量工具</a:t>
            </a:r>
            <a:endPar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每月產生超過</a:t>
            </a:r>
            <a:r>
              <a:rPr 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500 BV</a:t>
            </a:r>
          </a:p>
          <a:p>
            <a:pPr marL="457200" indent="-457200" algn="l">
              <a:spcBef>
                <a:spcPts val="0"/>
              </a:spcBef>
              <a:buFont typeface="Arial" panose="020B0604020202020204" pitchFamily="34" charset="0"/>
              <a:buChar char="•"/>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每月產生超過</a:t>
            </a:r>
            <a:r>
              <a:rPr 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200 IBV</a:t>
            </a:r>
          </a:p>
          <a:p>
            <a:pPr marL="457200" indent="-457200" algn="l">
              <a:spcBef>
                <a:spcPts val="0"/>
              </a:spcBef>
              <a:buFont typeface="Arial" panose="020B0604020202020204" pitchFamily="34" charset="0"/>
              <a:buChar char="•"/>
            </a:pPr>
            <a:r>
              <a:rPr lang="zh-TW" altLang="en-US" sz="28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賺取第一筆業績獎金</a:t>
            </a:r>
            <a:endParaRPr 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10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685800" y="2624494"/>
            <a:ext cx="3048000" cy="1470025"/>
          </a:xfrm>
        </p:spPr>
        <p:txBody>
          <a:bodyPr>
            <a:normAutofit/>
          </a:bodyPr>
          <a:lstStyle/>
          <a:p>
            <a:r>
              <a:rPr lang="zh-TW" altLang="en-US" b="1" dirty="0">
                <a:solidFill>
                  <a:schemeClr val="bg1"/>
                </a:solidFill>
                <a:effectLst/>
                <a:latin typeface="微軟正黑體" panose="020B0604030504040204" pitchFamily="34" charset="-120"/>
                <a:ea typeface="微軟正黑體" panose="020B0604030504040204" pitchFamily="34" charset="-120"/>
              </a:rPr>
              <a:t>訓練要求</a:t>
            </a:r>
            <a:endParaRPr lang="en-US" b="1" dirty="0">
              <a:solidFill>
                <a:schemeClr val="bg1"/>
              </a:solidFill>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559829" y="1304764"/>
            <a:ext cx="4267200"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新超連鎖</a:t>
            </a:r>
            <a:r>
              <a:rPr lang="en-US" altLang="zh-TW" b="1" baseline="30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店主</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訓練</a:t>
            </a:r>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- 30 - 60</a:t>
            </a:r>
            <a:r>
              <a:rPr lang="zh-TW" altLang="en-US"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天</a:t>
            </a:r>
            <a:endParaRPr lang="en-US"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成功五要訣</a:t>
            </a:r>
            <a:r>
              <a:rPr lang="en-US" altLang="zh-TW"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- 30 - 60</a:t>
            </a:r>
            <a:r>
              <a:rPr lang="zh-TW" altLang="en-US"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天</a:t>
            </a:r>
            <a:endParaRPr lang="en-US"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授證經理級訓練</a:t>
            </a:r>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- 60 - 120 </a:t>
            </a:r>
            <a:r>
              <a:rPr lang="zh-TW" altLang="en-US"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天</a:t>
            </a:r>
            <a:endParaRPr lang="en-US"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64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685800" y="3198019"/>
            <a:ext cx="3048000" cy="1246981"/>
          </a:xfrm>
        </p:spPr>
        <p:txBody>
          <a:bodyPr>
            <a:normAutofit fontScale="90000"/>
          </a:bodyPr>
          <a:lstStyle/>
          <a:p>
            <a:r>
              <a:rPr lang="zh-TW" altLang="en-US" sz="4900" b="1" dirty="0">
                <a:solidFill>
                  <a:schemeClr val="bg1"/>
                </a:solidFill>
                <a:effectLst/>
                <a:latin typeface="微軟正黑體" panose="020B0604030504040204" pitchFamily="34" charset="-120"/>
                <a:ea typeface="微軟正黑體" panose="020B0604030504040204" pitchFamily="34" charset="-120"/>
              </a:rPr>
              <a:t>徹底運用</a:t>
            </a:r>
            <a:r>
              <a:rPr lang="en-US"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sz="4900" b="1" dirty="0">
                <a:solidFill>
                  <a:schemeClr val="bg1"/>
                </a:solidFill>
                <a:effectLst/>
                <a:latin typeface="微軟正黑體" panose="020B0604030504040204" pitchFamily="34" charset="-120"/>
                <a:ea typeface="微軟正黑體" panose="020B0604030504040204" pitchFamily="34" charset="-120"/>
              </a:rPr>
              <a:t>GMTSS</a:t>
            </a:r>
            <a:r>
              <a:rPr lang="en-US" altLang="zh-TW"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en-US"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648200" y="935037"/>
            <a:ext cx="4267200"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地方研討會</a:t>
            </a:r>
            <a:endParaRPr lang="en-US" altLang="zh-TW"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全國年會</a:t>
            </a:r>
            <a:endParaRPr lang="en-US" altLang="zh-TW"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領導者訓練大會</a:t>
            </a:r>
            <a:endParaRPr lang="en-US" altLang="zh-TW"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世界大會</a:t>
            </a:r>
            <a:endParaRPr lang="en-US" altLang="zh-TW"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國際年會</a:t>
            </a:r>
            <a:endParaRPr lang="en-US" altLang="zh-TW"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GMTSS</a:t>
            </a: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各種訓練</a:t>
            </a:r>
            <a:endParaRPr 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2808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4419600" y="0"/>
            <a:ext cx="4724400" cy="6858000"/>
          </a:xfrm>
          <a:prstGeom prst="rect">
            <a:avLst/>
          </a:prstGeom>
          <a:solidFill>
            <a:schemeClr val="tx2">
              <a:lumMod val="75000"/>
              <a:alpha val="69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26244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8" y="2599093"/>
            <a:ext cx="9143992" cy="4258907"/>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p:nvPr>
        </p:nvSpPr>
        <p:spPr>
          <a:xfrm>
            <a:off x="395536" y="2624494"/>
            <a:ext cx="3338264" cy="1470025"/>
          </a:xfrm>
        </p:spPr>
        <p:txBody>
          <a:bodyPr>
            <a:noAutofit/>
          </a:bodyPr>
          <a:lstStyle/>
          <a:p>
            <a:pPr algn="r"/>
            <a:r>
              <a:rPr lang="zh-TW" altLang="en-US" sz="4000" b="1" dirty="0">
                <a:solidFill>
                  <a:schemeClr val="bg1"/>
                </a:solidFill>
                <a:effectLst/>
                <a:latin typeface="微軟正黑體" panose="020B0604030504040204" pitchFamily="34" charset="-120"/>
                <a:ea typeface="微軟正黑體" panose="020B0604030504040204" pitchFamily="34" charset="-120"/>
              </a:rPr>
              <a:t>遵循的</a:t>
            </a:r>
            <a:r>
              <a:rPr lang="zh-TW" altLang="en-US" sz="4000" b="1" dirty="0" smtClean="0">
                <a:solidFill>
                  <a:schemeClr val="bg1"/>
                </a:solidFill>
                <a:effectLst/>
                <a:latin typeface="微軟正黑體" panose="020B0604030504040204" pitchFamily="34" charset="-120"/>
                <a:ea typeface="微軟正黑體" panose="020B0604030504040204" pitchFamily="34" charset="-120"/>
              </a:rPr>
              <a:t>道路</a:t>
            </a:r>
            <a:r>
              <a:rPr lang="en-US" sz="4000" b="1" dirty="0" smtClean="0">
                <a:solidFill>
                  <a:schemeClr val="bg1"/>
                </a:solidFill>
                <a:effectLst/>
                <a:latin typeface="新細明體"/>
                <a:ea typeface="新細明體"/>
              </a:rPr>
              <a:t>…</a:t>
            </a:r>
            <a:endParaRPr lang="en-US" sz="4000" b="1" dirty="0">
              <a:solidFill>
                <a:schemeClr val="bg1"/>
              </a:solidFill>
              <a:effectLst/>
              <a:latin typeface="微軟正黑體" panose="020B0604030504040204" pitchFamily="34" charset="-120"/>
              <a:ea typeface="微軟正黑體" panose="020B0604030504040204" pitchFamily="34" charset="-120"/>
            </a:endParaRPr>
          </a:p>
        </p:txBody>
      </p:sp>
      <p:sp>
        <p:nvSpPr>
          <p:cNvPr id="5" name="Content Placeholder 3"/>
          <p:cNvSpPr txBox="1">
            <a:spLocks/>
          </p:cNvSpPr>
          <p:nvPr/>
        </p:nvSpPr>
        <p:spPr>
          <a:xfrm>
            <a:off x="4648200" y="935037"/>
            <a:ext cx="4267200" cy="45259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您的目標和行動計畫</a:t>
            </a:r>
            <a:r>
              <a:rPr 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時間表</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起步指南</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卓越超連鎖</a:t>
            </a:r>
            <a:r>
              <a:rPr lang="en-US" altLang="zh-TW" b="1" baseline="30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店主</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購物年金紅利計畫</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這些</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是最佳的</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評量方法</a:t>
            </a:r>
            <a:endPar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algn="l">
              <a:spcBef>
                <a:spcPts val="0"/>
              </a:spcBef>
              <a:buFont typeface="Arial" panose="020B0604020202020204" pitchFamily="34" charset="0"/>
              <a:buChar char="•"/>
            </a:pP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保持</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暢通的</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溝通</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並對您的決心負責</a:t>
            </a:r>
            <a:endParaRPr 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964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69" r="36233"/>
          <a:stretch/>
        </p:blipFill>
        <p:spPr>
          <a:xfrm>
            <a:off x="8" y="457200"/>
            <a:ext cx="9143992" cy="5486400"/>
          </a:xfrm>
          <a:prstGeom prst="rect">
            <a:avLst/>
          </a:prstGeom>
        </p:spPr>
      </p:pic>
      <p:sp>
        <p:nvSpPr>
          <p:cNvPr id="5" name="Rectangle 4"/>
          <p:cNvSpPr/>
          <p:nvPr/>
        </p:nvSpPr>
        <p:spPr>
          <a:xfrm rot="10800000">
            <a:off x="0" y="0"/>
            <a:ext cx="9143992" cy="2286000"/>
          </a:xfrm>
          <a:prstGeom prst="rect">
            <a:avLst/>
          </a:prstGeom>
          <a:gradFill flip="none" rotWithShape="1">
            <a:gsLst>
              <a:gs pos="0">
                <a:schemeClr val="tx1">
                  <a:alpha val="73000"/>
                </a:schemeClr>
              </a:gs>
              <a:gs pos="42000">
                <a:schemeClr val="tx1">
                  <a:alpha val="4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Rectangle 1"/>
          <p:cNvSpPr/>
          <p:nvPr/>
        </p:nvSpPr>
        <p:spPr>
          <a:xfrm>
            <a:off x="0" y="2133600"/>
            <a:ext cx="9143992" cy="4900141"/>
          </a:xfrm>
          <a:prstGeom prst="rect">
            <a:avLst/>
          </a:prstGeom>
          <a:gradFill flip="none" rotWithShape="1">
            <a:gsLst>
              <a:gs pos="0">
                <a:schemeClr val="tx1"/>
              </a:gs>
              <a:gs pos="22000">
                <a:srgbClr val="000000"/>
              </a:gs>
              <a:gs pos="20000">
                <a:srgbClr val="000000"/>
              </a:gs>
              <a:gs pos="56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TextBox 2"/>
          <p:cNvSpPr txBox="1"/>
          <p:nvPr/>
        </p:nvSpPr>
        <p:spPr>
          <a:xfrm>
            <a:off x="0" y="4877099"/>
            <a:ext cx="9144000" cy="1323439"/>
          </a:xfrm>
          <a:prstGeom prst="rect">
            <a:avLst/>
          </a:prstGeom>
          <a:noFill/>
        </p:spPr>
        <p:txBody>
          <a:bodyPr wrap="square" rtlCol="0">
            <a:spAutoFit/>
          </a:bodyPr>
          <a:lstStyle/>
          <a:p>
            <a:pPr algn="ctr" defTabSz="914400"/>
            <a:r>
              <a:rPr lang="zh-TW" altLang="en-US" sz="4000" b="1" dirty="0" smtClean="0">
                <a:solidFill>
                  <a:prstClr val="white"/>
                </a:solidFill>
                <a:effectLst/>
                <a:latin typeface="微軟正黑體" panose="020B0604030504040204" pitchFamily="34" charset="-120"/>
                <a:ea typeface="微軟正黑體" panose="020B0604030504040204" pitchFamily="34" charset="-120"/>
              </a:rPr>
              <a:t>物色、招募和推薦</a:t>
            </a:r>
            <a:endParaRPr lang="en-US" altLang="zh-TW" sz="4000" b="1" dirty="0" smtClean="0">
              <a:solidFill>
                <a:prstClr val="white"/>
              </a:solidFill>
              <a:effectLst/>
              <a:latin typeface="微軟正黑體" panose="020B0604030504040204" pitchFamily="34" charset="-120"/>
              <a:ea typeface="微軟正黑體" panose="020B0604030504040204" pitchFamily="34" charset="-120"/>
            </a:endParaRPr>
          </a:p>
          <a:p>
            <a:pPr algn="ctr" defTabSz="914400"/>
            <a:r>
              <a:rPr lang="zh-TW" altLang="en-US" sz="4000" b="1" dirty="0" smtClean="0">
                <a:solidFill>
                  <a:prstClr val="white"/>
                </a:solidFill>
                <a:effectLst/>
                <a:latin typeface="微軟正黑體" panose="020B0604030504040204" pitchFamily="34" charset="-120"/>
                <a:ea typeface="微軟正黑體" panose="020B0604030504040204" pitchFamily="34" charset="-120"/>
              </a:rPr>
              <a:t>前</a:t>
            </a:r>
            <a:r>
              <a:rPr lang="en-US" altLang="zh-TW" sz="4000" b="1" dirty="0" smtClean="0">
                <a:solidFill>
                  <a:prstClr val="white"/>
                </a:solidFill>
                <a:effectLst/>
                <a:latin typeface="微軟正黑體" panose="020B0604030504040204" pitchFamily="34" charset="-120"/>
                <a:ea typeface="微軟正黑體" panose="020B0604030504040204" pitchFamily="34" charset="-120"/>
              </a:rPr>
              <a:t>90</a:t>
            </a:r>
            <a:r>
              <a:rPr lang="zh-TW" altLang="en-US" sz="4000" b="1" dirty="0" smtClean="0">
                <a:solidFill>
                  <a:prstClr val="white"/>
                </a:solidFill>
                <a:effectLst/>
                <a:latin typeface="微軟正黑體" panose="020B0604030504040204" pitchFamily="34" charset="-120"/>
                <a:ea typeface="微軟正黑體" panose="020B0604030504040204" pitchFamily="34" charset="-120"/>
              </a:rPr>
              <a:t>天</a:t>
            </a:r>
            <a:endParaRPr lang="en-US" altLang="zh-TW" sz="4000" b="1" dirty="0" smtClean="0">
              <a:solidFill>
                <a:prstClr val="white"/>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98252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868680"/>
            <a:ext cx="9606371" cy="53035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39581" y="381021"/>
            <a:ext cx="4993610" cy="1015630"/>
          </a:xfrm>
          <a:prstGeom prst="rect">
            <a:avLst/>
          </a:prstGeom>
          <a:noFill/>
        </p:spPr>
        <p:txBody>
          <a:bodyPr wrap="none" lIns="91408" tIns="45704" rIns="91408" bIns="45704" rtlCol="0">
            <a:spAutoFit/>
          </a:bodyPr>
          <a:lstStyle/>
          <a:p>
            <a:pPr algn="ctr" defTabSz="914400"/>
            <a:r>
              <a:rPr lang="zh-TW" alt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cs typeface="Gisha" panose="020B0502040204020203" pitchFamily="34" charset="-79"/>
              </a:rPr>
              <a:t>最後的笑聲</a:t>
            </a:r>
            <a:r>
              <a:rPr 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新細明體"/>
                <a:ea typeface="新細明體"/>
                <a:cs typeface="Gisha" panose="020B0502040204020203" pitchFamily="34" charset="-79"/>
              </a:rPr>
              <a:t>…</a:t>
            </a:r>
            <a:r>
              <a:rPr 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cs typeface="Gisha" panose="020B0502040204020203" pitchFamily="34" charset="-79"/>
              </a:rPr>
              <a:t> </a:t>
            </a: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cs typeface="Gisha" panose="020B0502040204020203" pitchFamily="34" charset="-79"/>
            </a:endParaRPr>
          </a:p>
        </p:txBody>
      </p:sp>
      <p:pic>
        <p:nvPicPr>
          <p:cNvPr id="1027" name="Picture 3" descr="H:\My Pictures\Dennis images\Last Laugh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725" y="2108200"/>
            <a:ext cx="3212098"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2133601" y="5276693"/>
            <a:ext cx="4493473" cy="830964"/>
          </a:xfrm>
          <a:prstGeom prst="rect">
            <a:avLst/>
          </a:prstGeom>
          <a:noFill/>
        </p:spPr>
        <p:txBody>
          <a:bodyPr wrap="none" lIns="91408" tIns="45704" rIns="91408" bIns="45704" rtlCol="0">
            <a:spAutoFit/>
          </a:bodyPr>
          <a:lstStyle/>
          <a:p>
            <a:pPr algn="ctr" defTabSz="914400"/>
            <a:r>
              <a:rPr lang="zh-TW" altLang="en-US" sz="4800" b="1" dirty="0" smtClean="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cs typeface="Gisha" panose="020B0502040204020203" pitchFamily="34" charset="-79"/>
              </a:rPr>
              <a:t>是勝利者的代號</a:t>
            </a:r>
            <a:endParaRPr lang="en-US" sz="4800" b="1" dirty="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40327693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pic>
        <p:nvPicPr>
          <p:cNvPr id="2054" name="Picture 6" descr="Image result for magnifying glass with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2" y="381000"/>
            <a:ext cx="8912097" cy="59436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8433" y="2413001"/>
            <a:ext cx="2831969" cy="1323407"/>
          </a:xfrm>
          <a:prstGeom prst="rect">
            <a:avLst/>
          </a:prstGeom>
          <a:noFill/>
        </p:spPr>
        <p:txBody>
          <a:bodyPr wrap="square" lIns="91408" tIns="45704" rIns="91408" bIns="45704" rtlCol="0">
            <a:spAutoFit/>
          </a:bodyPr>
          <a:lstStyle/>
          <a:p>
            <a:pPr defTabSz="914400"/>
            <a:r>
              <a:rPr lang="zh-TW" altLang="en-US" sz="4800" b="1" dirty="0" smtClean="0">
                <a:solidFill>
                  <a:prstClr val="black"/>
                </a:solidFill>
                <a:latin typeface="微軟正黑體" panose="020B0604030504040204" pitchFamily="34" charset="-120"/>
                <a:ea typeface="微軟正黑體" panose="020B0604030504040204" pitchFamily="34" charset="-120"/>
              </a:rPr>
              <a:t>眼光</a:t>
            </a:r>
            <a:endParaRPr lang="en-US" altLang="zh-TW" sz="4800" b="1" dirty="0" smtClean="0">
              <a:solidFill>
                <a:prstClr val="black"/>
              </a:solidFill>
              <a:latin typeface="微軟正黑體" panose="020B0604030504040204" pitchFamily="34" charset="-120"/>
              <a:ea typeface="微軟正黑體" panose="020B0604030504040204" pitchFamily="34" charset="-120"/>
            </a:endParaRPr>
          </a:p>
          <a:p>
            <a:pPr algn="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能看見的能力</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05535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33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努力</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25189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3" name="Rectangle 2"/>
          <p:cNvSpPr/>
          <p:nvPr/>
        </p:nvSpPr>
        <p:spPr>
          <a:xfrm>
            <a:off x="0" y="3066894"/>
            <a:ext cx="9144000" cy="1508073"/>
          </a:xfrm>
          <a:prstGeom prst="rect">
            <a:avLst/>
          </a:prstGeom>
          <a:solidFill>
            <a:schemeClr val="accent3">
              <a:lumMod val="60000"/>
              <a:lumOff val="40000"/>
              <a:alpha val="98000"/>
            </a:schemeClr>
          </a:solidFill>
        </p:spPr>
        <p:txBody>
          <a:bodyPr wrap="square" lIns="91408" tIns="45704" rIns="91408" bIns="45704">
            <a:spAutoFit/>
          </a:bodyPr>
          <a:lstStyle/>
          <a:p>
            <a:pPr algn="ctr" defTabSz="914400"/>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有眼光卻不行動只是白日夢；</a:t>
            </a:r>
            <a:r>
              <a:rPr 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endPar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a:p>
            <a:pPr algn="ctr" defTabSz="914400"/>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有行動而沒有眼光卻是一場惡夢。」</a:t>
            </a:r>
            <a:r>
              <a:rPr 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p>
          <a:p>
            <a:pPr algn="ctr" defTabSz="914400"/>
            <a:r>
              <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zh-TW" altLang="en-US" sz="28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日本諺語</a:t>
            </a:r>
            <a:endPar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27425881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yvonnel\AppData\Local\Microsoft\Windows\Temporary Internet Files\Content.Outlook\WC916TMT\shutterstock_5312048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2401"/>
            <a:ext cx="9144000" cy="1692739"/>
          </a:xfrm>
          <a:prstGeom prst="rect">
            <a:avLst/>
          </a:prstGeom>
          <a:solidFill>
            <a:schemeClr val="accent3">
              <a:lumMod val="20000"/>
              <a:lumOff val="80000"/>
              <a:alpha val="81000"/>
            </a:schemeClr>
          </a:solidFill>
        </p:spPr>
        <p:txBody>
          <a:bodyPr wrap="square" lIns="91408" tIns="45704" rIns="91408" bIns="45704">
            <a:spAutoFit/>
          </a:bodyPr>
          <a:lstStyle/>
          <a:p>
            <a:pPr algn="ctr" defTabSz="914400"/>
            <a:r>
              <a:rPr lang="zh-TW" altLang="en-US" sz="4400" b="1" dirty="0" smtClean="0">
                <a:solidFill>
                  <a:prstClr val="black"/>
                </a:solidFill>
                <a:latin typeface="微軟正黑體" panose="020B0604030504040204" pitchFamily="34" charset="-120"/>
                <a:ea typeface="微軟正黑體" panose="020B0604030504040204" pitchFamily="34" charset="-120"/>
              </a:rPr>
              <a:t>生</a:t>
            </a:r>
            <a:r>
              <a:rPr lang="en-US" sz="4400" b="1" dirty="0" smtClean="0">
                <a:solidFill>
                  <a:prstClr val="black"/>
                </a:solidFill>
                <a:latin typeface="微軟正黑體" panose="020B0604030504040204" pitchFamily="34" charset="-120"/>
                <a:ea typeface="微軟正黑體" panose="020B0604030504040204" pitchFamily="34" charset="-120"/>
              </a:rPr>
              <a:t>·</a:t>
            </a:r>
            <a:r>
              <a:rPr lang="zh-TW" altLang="en-US" sz="4400" b="1" dirty="0" smtClean="0">
                <a:solidFill>
                  <a:prstClr val="black"/>
                </a:solidFill>
                <a:latin typeface="微軟正黑體" panose="020B0604030504040204" pitchFamily="34" charset="-120"/>
                <a:ea typeface="微軟正黑體" panose="020B0604030504040204" pitchFamily="34" charset="-120"/>
              </a:rPr>
              <a:t>命</a:t>
            </a:r>
            <a:r>
              <a:rPr lang="en-US" sz="4400" b="1" dirty="0" smtClean="0">
                <a:solidFill>
                  <a:prstClr val="black"/>
                </a:solidFill>
                <a:latin typeface="微軟正黑體" panose="020B0604030504040204" pitchFamily="34" charset="-120"/>
                <a:ea typeface="微軟正黑體" panose="020B0604030504040204" pitchFamily="34" charset="-120"/>
              </a:rPr>
              <a:t>·</a:t>
            </a:r>
            <a:r>
              <a:rPr lang="zh-TW" altLang="en-US" sz="4400" b="1" dirty="0" smtClean="0">
                <a:solidFill>
                  <a:prstClr val="black"/>
                </a:solidFill>
                <a:latin typeface="微軟正黑體" panose="020B0604030504040204" pitchFamily="34" charset="-120"/>
                <a:ea typeface="微軟正黑體" panose="020B0604030504040204" pitchFamily="34" charset="-120"/>
              </a:rPr>
              <a:t>力</a:t>
            </a:r>
            <a:endParaRPr lang="en-US" sz="4400" b="1" dirty="0">
              <a:solidFill>
                <a:prstClr val="black"/>
              </a:solidFill>
              <a:latin typeface="微軟正黑體" panose="020B0604030504040204" pitchFamily="34" charset="-120"/>
              <a:ea typeface="微軟正黑體" panose="020B0604030504040204" pitchFamily="34" charset="-120"/>
            </a:endParaRPr>
          </a:p>
          <a:p>
            <a:pPr algn="ctr" defTabSz="914400"/>
            <a:endParaRPr lang="en-US" sz="2800" dirty="0">
              <a:solidFill>
                <a:prstClr val="black"/>
              </a:solidFill>
            </a:endParaRPr>
          </a:p>
          <a:p>
            <a:pPr algn="ct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生命的力量或生活的</a:t>
            </a:r>
            <a:r>
              <a:rPr lang="zh-TW" altLang="en-US" sz="3200" b="1" dirty="0" smtClean="0">
                <a:solidFill>
                  <a:prstClr val="black"/>
                </a:solidFill>
                <a:latin typeface="微軟正黑體" panose="020B0604030504040204" pitchFamily="34" charset="-120"/>
                <a:ea typeface="微軟正黑體" panose="020B0604030504040204" pitchFamily="34" charset="-120"/>
              </a:rPr>
              <a:t>能力</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30954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pa roc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4" y="228600"/>
            <a:ext cx="6496928" cy="6492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264756"/>
            <a:ext cx="5486400" cy="1569628"/>
          </a:xfrm>
          <a:prstGeom prst="rect">
            <a:avLst/>
          </a:prstGeom>
          <a:noFill/>
        </p:spPr>
        <p:txBody>
          <a:bodyPr wrap="square" lIns="91408" tIns="45704" rIns="91408" bIns="45704" rtlCol="0">
            <a:spAutoFit/>
          </a:bodyPr>
          <a:lstStyle/>
          <a:p>
            <a:pPr defTabSz="914400"/>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健康不只是沒病沒痛。健康是身、心、靈的平衡。</a:t>
            </a:r>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endPar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a:p>
            <a:pPr defTabSz="914400"/>
            <a:r>
              <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24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希波克拉底</a:t>
            </a:r>
            <a:endPar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11586658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yvonnel\AppData\Local\Microsoft\Windows\Temporary Internet Files\Content.Outlook\WC916TMT\shutterstock_262797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3605989"/>
            <a:ext cx="9220200" cy="1631183"/>
          </a:xfrm>
          <a:prstGeom prst="rect">
            <a:avLst/>
          </a:prstGeom>
          <a:solidFill>
            <a:schemeClr val="accent6">
              <a:lumMod val="60000"/>
              <a:lumOff val="40000"/>
              <a:alpha val="76000"/>
            </a:schemeClr>
          </a:solidFill>
        </p:spPr>
        <p:txBody>
          <a:bodyPr wrap="square" lIns="91408" tIns="45704" rIns="91408" bIns="45704">
            <a:spAutoFit/>
          </a:bodyPr>
          <a:lstStyle/>
          <a:p>
            <a:pPr algn="ctr" defTabSz="914400"/>
            <a:r>
              <a:rPr lang="zh-TW" altLang="en-US" sz="4800" b="1" dirty="0" smtClean="0">
                <a:solidFill>
                  <a:prstClr val="black"/>
                </a:solidFill>
                <a:latin typeface="微軟正黑體" panose="020B0604030504040204" pitchFamily="34" charset="-120"/>
                <a:ea typeface="微軟正黑體" panose="020B0604030504040204" pitchFamily="34" charset="-120"/>
              </a:rPr>
              <a:t>元</a:t>
            </a:r>
            <a:r>
              <a:rPr lang="en-US" sz="4800" b="1" dirty="0" smtClean="0">
                <a:solidFill>
                  <a:prstClr val="black"/>
                </a:solidFill>
                <a:latin typeface="微軟正黑體" panose="020B0604030504040204" pitchFamily="34" charset="-120"/>
                <a:ea typeface="微軟正黑體" panose="020B0604030504040204" pitchFamily="34" charset="-120"/>
              </a:rPr>
              <a:t>·</a:t>
            </a:r>
            <a:r>
              <a:rPr lang="zh-TW" altLang="en-US" sz="4800" b="1" dirty="0" smtClean="0">
                <a:solidFill>
                  <a:prstClr val="black"/>
                </a:solidFill>
                <a:latin typeface="微軟正黑體" panose="020B0604030504040204" pitchFamily="34" charset="-120"/>
                <a:ea typeface="微軟正黑體" panose="020B0604030504040204" pitchFamily="34" charset="-120"/>
              </a:rPr>
              <a:t>氣</a:t>
            </a:r>
            <a:endParaRPr lang="en-US" sz="4800" b="1" dirty="0" smtClean="0">
              <a:solidFill>
                <a:prstClr val="black"/>
              </a:solidFill>
              <a:latin typeface="微軟正黑體" panose="020B0604030504040204" pitchFamily="34" charset="-120"/>
              <a:ea typeface="微軟正黑體" panose="020B0604030504040204" pitchFamily="34" charset="-120"/>
            </a:endParaRPr>
          </a:p>
          <a:p>
            <a:pPr algn="ctr" defTabSz="914400"/>
            <a:endParaRPr lang="en-US" altLang="zh-TW" sz="2000" b="1" dirty="0" smtClean="0">
              <a:solidFill>
                <a:prstClr val="black"/>
              </a:solidFill>
            </a:endParaRPr>
          </a:p>
          <a:p>
            <a:pPr algn="ct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茁壯成長和生存的能力</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70032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990617" y="2590802"/>
            <a:ext cx="7250545" cy="1692739"/>
          </a:xfrm>
          <a:prstGeom prst="rect">
            <a:avLst/>
          </a:prstGeom>
          <a:solidFill>
            <a:schemeClr val="bg2">
              <a:lumMod val="90000"/>
              <a:alpha val="78000"/>
            </a:schemeClr>
          </a:solidFill>
        </p:spPr>
        <p:txBody>
          <a:bodyPr wrap="square" lIns="91408" tIns="45704" rIns="91408" bIns="45704" rtlCol="0">
            <a:spAutoFit/>
          </a:bodyPr>
          <a:lstStyle/>
          <a:p>
            <a:pPr defTabSz="914400"/>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能量會傳染的。正面</a:t>
            </a:r>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和</a:t>
            </a:r>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負面也是。留意您身邊的人事物。</a:t>
            </a:r>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endPar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a:p>
            <a:pPr defTabSz="914400"/>
            <a:r>
              <a:rPr lang="en-US" sz="40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zh-TW" altLang="en-US" sz="28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未知</a:t>
            </a:r>
            <a:endParaRPr lang="en-US" sz="36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39447299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338" name="Picture 2" descr="Image result for courageous l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961120" cy="44805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3733800" cy="6934200"/>
          </a:xfrm>
          <a:prstGeom prst="rect">
            <a:avLst/>
          </a:prstGeom>
          <a:solidFill>
            <a:schemeClr val="bg2">
              <a:lumMod val="75000"/>
              <a:alpha val="72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400"/>
            <a:endParaRPr lang="en-US" dirty="0">
              <a:solidFill>
                <a:prstClr val="white"/>
              </a:solidFill>
            </a:endParaRPr>
          </a:p>
        </p:txBody>
      </p:sp>
      <p:sp>
        <p:nvSpPr>
          <p:cNvPr id="4" name="Rectangle 3"/>
          <p:cNvSpPr/>
          <p:nvPr/>
        </p:nvSpPr>
        <p:spPr>
          <a:xfrm>
            <a:off x="408709" y="1752601"/>
            <a:ext cx="2865582" cy="2123626"/>
          </a:xfrm>
          <a:prstGeom prst="rect">
            <a:avLst/>
          </a:prstGeom>
          <a:noFill/>
        </p:spPr>
        <p:txBody>
          <a:bodyPr wrap="square" lIns="91408" tIns="45704" rIns="91408" bIns="45704">
            <a:spAutoFit/>
          </a:bodyPr>
          <a:lstStyle/>
          <a:p>
            <a:pPr defTabSz="914400"/>
            <a:r>
              <a:rPr lang="zh-TW" altLang="en-US" sz="4800" b="1" dirty="0" smtClean="0">
                <a:solidFill>
                  <a:prstClr val="black"/>
                </a:solidFill>
                <a:latin typeface="微軟正黑體" panose="020B0604030504040204" pitchFamily="34" charset="-120"/>
                <a:ea typeface="微軟正黑體" panose="020B0604030504040204" pitchFamily="34" charset="-120"/>
              </a:rPr>
              <a:t>剛</a:t>
            </a:r>
            <a:r>
              <a:rPr lang="en-US" sz="4800" b="1" dirty="0" smtClean="0">
                <a:solidFill>
                  <a:prstClr val="black"/>
                </a:solidFill>
                <a:latin typeface="微軟正黑體" panose="020B0604030504040204" pitchFamily="34" charset="-120"/>
                <a:ea typeface="微軟正黑體" panose="020B0604030504040204" pitchFamily="34" charset="-120"/>
              </a:rPr>
              <a:t>·</a:t>
            </a:r>
            <a:r>
              <a:rPr lang="zh-TW" altLang="en-US" sz="4800" b="1" dirty="0" smtClean="0">
                <a:solidFill>
                  <a:prstClr val="black"/>
                </a:solidFill>
                <a:latin typeface="微軟正黑體" panose="020B0604030504040204" pitchFamily="34" charset="-120"/>
                <a:ea typeface="微軟正黑體" panose="020B0604030504040204" pitchFamily="34" charset="-120"/>
              </a:rPr>
              <a:t>勇</a:t>
            </a:r>
            <a:endParaRPr lang="en-US" sz="4800" b="1" dirty="0">
              <a:solidFill>
                <a:prstClr val="black"/>
              </a:solidFill>
              <a:latin typeface="微軟正黑體" panose="020B0604030504040204" pitchFamily="34" charset="-120"/>
              <a:ea typeface="微軟正黑體" panose="020B0604030504040204" pitchFamily="34" charset="-120"/>
            </a:endParaRPr>
          </a:p>
          <a:p>
            <a:pPr defTabSz="914400"/>
            <a:endParaRPr lang="en-US" sz="2000" b="1" dirty="0" smtClean="0">
              <a:solidFill>
                <a:prstClr val="black"/>
              </a:solidFill>
            </a:endParaRPr>
          </a:p>
          <a:p>
            <a:pP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擁有獨特的</a:t>
            </a:r>
            <a:r>
              <a:rPr lang="zh-TW" altLang="en-US" sz="3200" b="1" dirty="0">
                <a:solidFill>
                  <a:prstClr val="black"/>
                </a:solidFill>
                <a:latin typeface="微軟正黑體" panose="020B0604030504040204" pitchFamily="34" charset="-120"/>
                <a:ea typeface="微軟正黑體" panose="020B0604030504040204" pitchFamily="34" charset="-120"/>
              </a:rPr>
              <a:t>勇氣和</a:t>
            </a:r>
            <a:r>
              <a:rPr lang="zh-TW" altLang="en-US" sz="3200" b="1" dirty="0" smtClean="0">
                <a:solidFill>
                  <a:prstClr val="black"/>
                </a:solidFill>
                <a:latin typeface="微軟正黑體" panose="020B0604030504040204" pitchFamily="34" charset="-120"/>
                <a:ea typeface="微軟正黑體" panose="020B0604030504040204" pitchFamily="34" charset="-120"/>
              </a:rPr>
              <a:t>決心</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20622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4419600" cy="6858000"/>
          </a:xfrm>
          <a:prstGeom prst="rect">
            <a:avLst/>
          </a:prstGeom>
          <a:solidFill>
            <a:schemeClr val="bg2">
              <a:lumMod val="90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400"/>
            <a:endParaRPr lang="en-US" dirty="0">
              <a:solidFill>
                <a:prstClr val="white"/>
              </a:solidFill>
            </a:endParaRPr>
          </a:p>
        </p:txBody>
      </p:sp>
      <p:sp>
        <p:nvSpPr>
          <p:cNvPr id="2" name="TextBox 1"/>
          <p:cNvSpPr txBox="1"/>
          <p:nvPr/>
        </p:nvSpPr>
        <p:spPr>
          <a:xfrm>
            <a:off x="76200" y="1981200"/>
            <a:ext cx="4267200" cy="2616068"/>
          </a:xfrm>
          <a:prstGeom prst="rect">
            <a:avLst/>
          </a:prstGeom>
          <a:noFill/>
        </p:spPr>
        <p:txBody>
          <a:bodyPr wrap="square" lIns="91408" tIns="45704" rIns="91408" bIns="45704" rtlCol="0">
            <a:spAutoFit/>
          </a:bodyPr>
          <a:lstStyle/>
          <a:p>
            <a:pPr defTabSz="914400"/>
            <a:r>
              <a:rPr lang="zh-TW" alt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black"/>
                </a:solidFill>
                <a:latin typeface="微軟正黑體" panose="020B0604030504040204" pitchFamily="34" charset="-120"/>
                <a:ea typeface="微軟正黑體" panose="020B0604030504040204" pitchFamily="34" charset="-120"/>
              </a:rPr>
              <a:t>斯</a:t>
            </a:r>
            <a:r>
              <a:rPr lang="zh-TW" altLang="en-US" sz="3200" b="1" dirty="0">
                <a:solidFill>
                  <a:prstClr val="black"/>
                </a:solidFill>
                <a:latin typeface="微軟正黑體" panose="020B0604030504040204" pitchFamily="34" charset="-120"/>
                <a:ea typeface="微軟正黑體" panose="020B0604030504040204" pitchFamily="34" charset="-120"/>
              </a:rPr>
              <a:t>巴達人</a:t>
            </a:r>
            <a:r>
              <a:rPr lang="zh-TW" altLang="en-US" sz="3200" b="1" dirty="0" smtClean="0">
                <a:solidFill>
                  <a:prstClr val="black"/>
                </a:solidFill>
                <a:latin typeface="微軟正黑體" panose="020B0604030504040204" pitchFamily="34" charset="-120"/>
                <a:ea typeface="微軟正黑體" panose="020B0604030504040204" pitchFamily="34" charset="-120"/>
              </a:rPr>
              <a:t>不問敵人</a:t>
            </a:r>
            <a:r>
              <a:rPr lang="zh-TW" altLang="en-US" sz="3200" b="1" dirty="0">
                <a:solidFill>
                  <a:prstClr val="black"/>
                </a:solidFill>
                <a:latin typeface="微軟正黑體" panose="020B0604030504040204" pitchFamily="34" charset="-120"/>
                <a:ea typeface="微軟正黑體" panose="020B0604030504040204" pitchFamily="34" charset="-120"/>
              </a:rPr>
              <a:t>有</a:t>
            </a:r>
            <a:r>
              <a:rPr lang="zh-TW" altLang="en-US" sz="3200" b="1" dirty="0" smtClean="0">
                <a:solidFill>
                  <a:prstClr val="black"/>
                </a:solidFill>
                <a:latin typeface="微軟正黑體" panose="020B0604030504040204" pitchFamily="34" charset="-120"/>
                <a:ea typeface="微軟正黑體" panose="020B0604030504040204" pitchFamily="34" charset="-120"/>
              </a:rPr>
              <a:t>多少，只問他們</a:t>
            </a:r>
            <a:r>
              <a:rPr lang="zh-TW" altLang="en-US" sz="3200" b="1" dirty="0">
                <a:solidFill>
                  <a:prstClr val="black"/>
                </a:solidFill>
                <a:latin typeface="微軟正黑體" panose="020B0604030504040204" pitchFamily="34" charset="-120"/>
                <a:ea typeface="微軟正黑體" panose="020B0604030504040204" pitchFamily="34" charset="-120"/>
              </a:rPr>
              <a:t>在哪裡</a:t>
            </a:r>
            <a:r>
              <a:rPr lang="zh-TW" altLang="en-US" sz="3200" b="1" dirty="0" smtClean="0">
                <a:solidFill>
                  <a:prstClr val="black"/>
                </a:solidFill>
                <a:latin typeface="微軟正黑體" panose="020B0604030504040204" pitchFamily="34" charset="-120"/>
                <a:ea typeface="微軟正黑體" panose="020B0604030504040204" pitchFamily="34" charset="-120"/>
              </a:rPr>
              <a:t>。</a:t>
            </a:r>
            <a:r>
              <a:rPr lang="zh-TW" altLang="en-US" sz="32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endParaRPr lang="en-US" sz="32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a:p>
            <a:pPr algn="r" defTabSz="914400"/>
            <a:r>
              <a:rPr lang="en-US" sz="40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smtClean="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rPr>
              <a:t>普魯塔克</a:t>
            </a:r>
            <a:endParaRPr lang="en-US" sz="2800" b="1" dirty="0">
              <a:solidFill>
                <a:prstClr val="black"/>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20154149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42" name="Picture 2" descr="C:\Users\yvonnel\AppData\Local\Microsoft\Windows\Temporary Internet Files\Content.Outlook\WC916TMT\shutterstock_4329700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2819400"/>
            <a:ext cx="6019800" cy="1938960"/>
          </a:xfrm>
          <a:prstGeom prst="rect">
            <a:avLst/>
          </a:prstGeom>
        </p:spPr>
        <p:txBody>
          <a:bodyPr wrap="square" lIns="91408" tIns="45704" rIns="91408" bIns="45704">
            <a:spAutoFit/>
          </a:bodyPr>
          <a:lstStyle/>
          <a:p>
            <a:pPr defTabSz="914400"/>
            <a:r>
              <a:rPr lang="zh-TW" altLang="en-US" sz="4800" b="1" dirty="0" smtClean="0">
                <a:solidFill>
                  <a:prstClr val="black"/>
                </a:solidFill>
                <a:latin typeface="微軟正黑體" panose="020B0604030504040204" pitchFamily="34" charset="-120"/>
                <a:ea typeface="微軟正黑體" panose="020B0604030504040204" pitchFamily="34" charset="-120"/>
              </a:rPr>
              <a:t>狂</a:t>
            </a:r>
            <a:r>
              <a:rPr lang="en-US" sz="4800" b="1" dirty="0" smtClean="0">
                <a:solidFill>
                  <a:prstClr val="black"/>
                </a:solidFill>
                <a:latin typeface="微軟正黑體" panose="020B0604030504040204" pitchFamily="34" charset="-120"/>
                <a:ea typeface="微軟正黑體" panose="020B0604030504040204" pitchFamily="34" charset="-120"/>
              </a:rPr>
              <a:t>·</a:t>
            </a:r>
            <a:r>
              <a:rPr lang="zh-TW" altLang="en-US" sz="4800" b="1" dirty="0" smtClean="0">
                <a:solidFill>
                  <a:prstClr val="black"/>
                </a:solidFill>
                <a:latin typeface="微軟正黑體" panose="020B0604030504040204" pitchFamily="34" charset="-120"/>
                <a:ea typeface="微軟正黑體" panose="020B0604030504040204" pitchFamily="34" charset="-120"/>
              </a:rPr>
              <a:t>熱</a:t>
            </a:r>
            <a:endParaRPr lang="en-US" sz="4800" b="1" dirty="0">
              <a:solidFill>
                <a:prstClr val="black"/>
              </a:solidFill>
              <a:latin typeface="微軟正黑體" panose="020B0604030504040204" pitchFamily="34" charset="-120"/>
              <a:ea typeface="微軟正黑體" panose="020B0604030504040204" pitchFamily="34" charset="-120"/>
            </a:endParaRPr>
          </a:p>
          <a:p>
            <a:pPr defTabSz="914400"/>
            <a:endParaRPr lang="en-US" sz="2000" dirty="0" smtClean="0">
              <a:solidFill>
                <a:prstClr val="black"/>
              </a:solidFill>
              <a:latin typeface="微軟正黑體" panose="020B0604030504040204" pitchFamily="34" charset="-120"/>
              <a:ea typeface="微軟正黑體" panose="020B0604030504040204" pitchFamily="34" charset="-120"/>
            </a:endParaRPr>
          </a:p>
          <a:p>
            <a:pPr defTabSz="914400"/>
            <a:endParaRPr lang="en-US" sz="2000" dirty="0" smtClean="0">
              <a:solidFill>
                <a:prstClr val="black"/>
              </a:solidFill>
              <a:latin typeface="微軟正黑體" panose="020B0604030504040204" pitchFamily="34" charset="-120"/>
              <a:ea typeface="微軟正黑體" panose="020B0604030504040204" pitchFamily="34" charset="-120"/>
            </a:endParaRPr>
          </a:p>
          <a:p>
            <a:pP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展現極大的活力或</a:t>
            </a:r>
            <a:r>
              <a:rPr lang="zh-TW" altLang="en-US" sz="3200" b="1" dirty="0" smtClean="0">
                <a:solidFill>
                  <a:prstClr val="black"/>
                </a:solidFill>
                <a:latin typeface="微軟正黑體" panose="020B0604030504040204" pitchFamily="34" charset="-120"/>
                <a:ea typeface="微軟正黑體" panose="020B0604030504040204" pitchFamily="34" charset="-120"/>
              </a:rPr>
              <a:t>熱情</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008218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napoleon hill image"/>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953000" cy="6934200"/>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1828801"/>
            <a:ext cx="4114800" cy="2677624"/>
          </a:xfrm>
          <a:prstGeom prst="rect">
            <a:avLst/>
          </a:prstGeom>
          <a:noFill/>
        </p:spPr>
        <p:txBody>
          <a:bodyPr wrap="square" lIns="91408" tIns="45704" rIns="91408" bIns="45704" rtlCol="0">
            <a:spAutoFit/>
          </a:bodyPr>
          <a:lstStyle/>
          <a:p>
            <a:pPr defTabSz="914400"/>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當</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你的慾望足夠強大時，</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你會擁有超人</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的力量來實現</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endParaRPr 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a:p>
            <a:pPr defTabSz="914400"/>
            <a:r>
              <a:rPr lang="en-US" sz="36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a:solidFill>
                  <a:prstClr val="white"/>
                </a:solidFill>
                <a:latin typeface="微軟正黑體" panose="020B0604030504040204" pitchFamily="34" charset="-120"/>
                <a:ea typeface="微軟正黑體" panose="020B0604030504040204" pitchFamily="34" charset="-120"/>
              </a:rPr>
              <a:t>拿破崙</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希爾</a:t>
            </a:r>
            <a:endParaRPr lang="en-US"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26527322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yvonnel\AppData\Local\Microsoft\Windows\Temporary Internet Files\Content.Outlook\WC916TMT\shutterstock_289674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684"/>
            <a:ext cx="9144000" cy="64666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2514600"/>
            <a:ext cx="5334000" cy="1938960"/>
          </a:xfrm>
          <a:prstGeom prst="rect">
            <a:avLst/>
          </a:prstGeom>
        </p:spPr>
        <p:txBody>
          <a:bodyPr wrap="square" lIns="91408" tIns="45704" rIns="91408" bIns="45704">
            <a:spAutoFit/>
          </a:bodyPr>
          <a:lstStyle/>
          <a:p>
            <a:pPr defTabSz="914400"/>
            <a:r>
              <a:rPr lang="zh-TW" altLang="en-US" sz="4800" b="1" dirty="0" smtClean="0">
                <a:solidFill>
                  <a:prstClr val="white"/>
                </a:solidFill>
                <a:latin typeface="微軟正黑體" panose="020B0604030504040204" pitchFamily="34" charset="-120"/>
                <a:ea typeface="微軟正黑體" panose="020B0604030504040204" pitchFamily="34" charset="-120"/>
              </a:rPr>
              <a:t>真</a:t>
            </a:r>
            <a:r>
              <a:rPr lang="en-US" sz="4800" b="1" dirty="0" smtClean="0">
                <a:solidFill>
                  <a:prstClr val="white"/>
                </a:solidFill>
                <a:latin typeface="微軟正黑體" panose="020B0604030504040204" pitchFamily="34" charset="-120"/>
                <a:ea typeface="微軟正黑體" panose="020B0604030504040204" pitchFamily="34" charset="-120"/>
              </a:rPr>
              <a:t>·</a:t>
            </a:r>
            <a:r>
              <a:rPr lang="zh-TW" altLang="en-US" sz="4800" b="1" dirty="0" smtClean="0">
                <a:solidFill>
                  <a:prstClr val="white"/>
                </a:solidFill>
                <a:latin typeface="微軟正黑體" panose="020B0604030504040204" pitchFamily="34" charset="-120"/>
                <a:ea typeface="微軟正黑體" panose="020B0604030504040204" pitchFamily="34" charset="-120"/>
              </a:rPr>
              <a:t>實</a:t>
            </a:r>
            <a:r>
              <a:rPr lang="en-US" sz="4800" b="1" dirty="0" smtClean="0">
                <a:solidFill>
                  <a:prstClr val="white"/>
                </a:solidFill>
                <a:latin typeface="微軟正黑體" panose="020B0604030504040204" pitchFamily="34" charset="-120"/>
                <a:ea typeface="微軟正黑體" panose="020B0604030504040204" pitchFamily="34" charset="-120"/>
              </a:rPr>
              <a:t>·</a:t>
            </a:r>
            <a:r>
              <a:rPr lang="zh-TW" altLang="en-US" sz="4800" b="1" dirty="0" smtClean="0">
                <a:solidFill>
                  <a:prstClr val="white"/>
                </a:solidFill>
                <a:latin typeface="微軟正黑體" panose="020B0604030504040204" pitchFamily="34" charset="-120"/>
                <a:ea typeface="微軟正黑體" panose="020B0604030504040204" pitchFamily="34" charset="-120"/>
              </a:rPr>
              <a:t>性</a:t>
            </a:r>
            <a:endParaRPr lang="en-US" sz="4800" b="1" dirty="0">
              <a:solidFill>
                <a:prstClr val="white"/>
              </a:solidFill>
              <a:latin typeface="微軟正黑體" panose="020B0604030504040204" pitchFamily="34" charset="-120"/>
              <a:ea typeface="微軟正黑體" panose="020B0604030504040204" pitchFamily="34" charset="-120"/>
            </a:endParaRPr>
          </a:p>
          <a:p>
            <a:pPr defTabSz="914400"/>
            <a:endParaRPr lang="en-US" sz="2000" dirty="0" smtClean="0">
              <a:solidFill>
                <a:prstClr val="white"/>
              </a:solidFill>
              <a:effectLst>
                <a:outerShdw blurRad="38100" dist="38100" dir="2700000" algn="tl">
                  <a:srgbClr val="000000">
                    <a:alpha val="43137"/>
                  </a:srgbClr>
                </a:outerShdw>
              </a:effectLst>
            </a:endParaRPr>
          </a:p>
          <a:p>
            <a:pPr defTabSz="914400"/>
            <a:endParaRPr lang="en-US" sz="2000" dirty="0" smtClean="0">
              <a:solidFill>
                <a:prstClr val="white"/>
              </a:solidFill>
              <a:effectLst>
                <a:outerShdw blurRad="38100" dist="38100" dir="2700000" algn="tl">
                  <a:srgbClr val="000000">
                    <a:alpha val="43137"/>
                  </a:srgbClr>
                </a:outerShdw>
              </a:effectLst>
            </a:endParaRPr>
          </a:p>
          <a:p>
            <a:pPr defTabSz="914400"/>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說真話的</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習慣</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45807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6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2786954" y="284231"/>
            <a:ext cx="3570091"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身體語言</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8318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218" name="Picture 2" descr="Image result for james e fa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0"/>
            <a:ext cx="5036128" cy="68857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1600200"/>
            <a:ext cx="4495800" cy="2677624"/>
          </a:xfrm>
          <a:prstGeom prst="rect">
            <a:avLst/>
          </a:prstGeom>
          <a:noFill/>
        </p:spPr>
        <p:txBody>
          <a:bodyPr wrap="square" lIns="91408" tIns="45704" rIns="91408" bIns="45704" rtlCol="0">
            <a:spAutoFit/>
          </a:bodyPr>
          <a:lstStyle/>
          <a:p>
            <a:pPr defTabSz="914400"/>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誠實</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不僅僅</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是不說謊</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p>
          <a:p>
            <a:pPr defTabSz="914400"/>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而是活在真理之中，熱愛真理。</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endParaRPr 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a:p>
            <a:pPr defTabSz="914400"/>
            <a:r>
              <a:rPr lang="en-US" sz="36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zh-TW" sz="2800" b="1" dirty="0">
                <a:solidFill>
                  <a:prstClr val="white"/>
                </a:solidFill>
                <a:latin typeface="微軟正黑體" panose="020B0604030504040204" pitchFamily="34" charset="-120"/>
                <a:ea typeface="微軟正黑體" panose="020B0604030504040204" pitchFamily="34" charset="-120"/>
              </a:rPr>
              <a:t>詹姆斯·福斯特</a:t>
            </a:r>
            <a:endParaRPr lang="en-US"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2582033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290" name="Picture 2" descr="C:\Users\yvonnel\AppData\Local\Microsoft\Windows\Temporary Internet Files\Content.Outlook\WC916TMT\shutterstock_366767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2553"/>
            <a:ext cx="9144000" cy="59528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733800" y="2438400"/>
            <a:ext cx="4800600" cy="2062071"/>
          </a:xfrm>
          <a:prstGeom prst="rect">
            <a:avLst/>
          </a:prstGeom>
        </p:spPr>
        <p:txBody>
          <a:bodyPr wrap="square" lIns="91408" tIns="45704" rIns="91408" bIns="45704">
            <a:spAutoFit/>
          </a:bodyPr>
          <a:lstStyle/>
          <a:p>
            <a:pPr defTabSz="914400"/>
            <a:r>
              <a:rPr lang="zh-TW" altLang="en-US" sz="4800" b="1" dirty="0" smtClean="0">
                <a:solidFill>
                  <a:prstClr val="black"/>
                </a:solidFill>
                <a:latin typeface="微軟正黑體" panose="020B0604030504040204" pitchFamily="34" charset="-120"/>
                <a:ea typeface="微軟正黑體" panose="020B0604030504040204" pitchFamily="34" charset="-120"/>
              </a:rPr>
              <a:t>勝</a:t>
            </a:r>
            <a:r>
              <a:rPr lang="en-US" sz="4800" b="1" dirty="0" smtClean="0">
                <a:solidFill>
                  <a:prstClr val="black"/>
                </a:solidFill>
                <a:latin typeface="微軟正黑體" panose="020B0604030504040204" pitchFamily="34" charset="-120"/>
                <a:ea typeface="微軟正黑體" panose="020B0604030504040204" pitchFamily="34" charset="-120"/>
              </a:rPr>
              <a:t>·</a:t>
            </a:r>
            <a:r>
              <a:rPr lang="zh-TW" altLang="en-US" sz="4800" b="1" dirty="0" smtClean="0">
                <a:solidFill>
                  <a:prstClr val="black"/>
                </a:solidFill>
                <a:latin typeface="微軟正黑體" panose="020B0604030504040204" pitchFamily="34" charset="-120"/>
                <a:ea typeface="微軟正黑體" panose="020B0604030504040204" pitchFamily="34" charset="-120"/>
              </a:rPr>
              <a:t>利</a:t>
            </a:r>
            <a:endParaRPr lang="en-US" sz="4800" b="1" dirty="0">
              <a:solidFill>
                <a:prstClr val="black"/>
              </a:solidFill>
              <a:latin typeface="微軟正黑體" panose="020B0604030504040204" pitchFamily="34" charset="-120"/>
              <a:ea typeface="微軟正黑體" panose="020B0604030504040204" pitchFamily="34" charset="-120"/>
            </a:endParaRPr>
          </a:p>
          <a:p>
            <a:pPr defTabSz="914400"/>
            <a:endParaRPr lang="en-US" sz="4800" b="1" dirty="0">
              <a:solidFill>
                <a:prstClr val="black"/>
              </a:solidFill>
            </a:endParaRPr>
          </a:p>
          <a:p>
            <a:pPr defTabSz="914400"/>
            <a:r>
              <a:rPr lang="zh-TW" altLang="en-US" sz="3200" b="1" dirty="0" smtClean="0">
                <a:solidFill>
                  <a:prstClr val="black"/>
                </a:solidFill>
                <a:latin typeface="微軟正黑體" panose="020B0604030504040204" pitchFamily="34" charset="-120"/>
                <a:ea typeface="微軟正黑體" panose="020B0604030504040204" pitchFamily="34" charset="-120"/>
              </a:rPr>
              <a:t>達成</a:t>
            </a:r>
            <a:r>
              <a:rPr lang="zh-TW" altLang="en-US" sz="3200" b="1" dirty="0" smtClean="0">
                <a:solidFill>
                  <a:prstClr val="black"/>
                </a:solidFill>
                <a:latin typeface="微軟正黑體" panose="020B0604030504040204" pitchFamily="34" charset="-120"/>
                <a:ea typeface="微軟正黑體" panose="020B0604030504040204" pitchFamily="34" charset="-120"/>
              </a:rPr>
              <a:t>目標</a:t>
            </a:r>
            <a:endParaRPr lang="en-US"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873897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yvonnel\AppData\Local\Microsoft\Windows\Temporary Internet Files\Content.Outlook\WC916TMT\shutterstock_5362919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2743200"/>
            <a:ext cx="5094887" cy="1692739"/>
          </a:xfrm>
          <a:prstGeom prst="rect">
            <a:avLst/>
          </a:prstGeom>
          <a:solidFill>
            <a:schemeClr val="accent3">
              <a:lumMod val="75000"/>
              <a:alpha val="76000"/>
            </a:schemeClr>
          </a:solidFill>
        </p:spPr>
        <p:txBody>
          <a:bodyPr wrap="square" lIns="91408" tIns="45704" rIns="91408" bIns="45704" rtlCol="0">
            <a:spAutoFit/>
          </a:bodyPr>
          <a:lstStyle/>
          <a:p>
            <a:pPr algn="ctr" defTabSz="914400"/>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戰役越艱辛，勝利的果實就越甜美。</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r>
              <a:rPr lang="en-US" sz="36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endParaRPr lang="en-US" sz="36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a:p>
            <a:pPr algn="r" defTabSz="914400"/>
            <a:r>
              <a:rPr lang="en-US" sz="36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未知</a:t>
            </a:r>
            <a:endParaRPr lang="en-US"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3084848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7410" name="Picture 2" descr="C:\Users\yvonnel\AppData\Local\Microsoft\Windows\Temporary Internet Files\Content.Outlook\WC916TMT\shutterstock_5706281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210"/>
            <a:ext cx="9144000" cy="5889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600200" y="3819269"/>
            <a:ext cx="6172200" cy="2616068"/>
          </a:xfrm>
          <a:prstGeom prst="rect">
            <a:avLst/>
          </a:prstGeom>
          <a:solidFill>
            <a:schemeClr val="accent1">
              <a:lumMod val="50000"/>
              <a:alpha val="45000"/>
            </a:schemeClr>
          </a:solidFill>
        </p:spPr>
        <p:txBody>
          <a:bodyPr wrap="square" lIns="91408" tIns="45704" rIns="91408" bIns="45704">
            <a:spAutoFit/>
          </a:bodyPr>
          <a:lstStyle/>
          <a:p>
            <a:pPr algn="ctr" defTabSz="914400"/>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生命中</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永遠不會</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有</a:t>
            </a:r>
            <a:r>
              <a:rPr lang="en-US" altLang="zh-TW"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對的時間</a:t>
            </a:r>
            <a:r>
              <a:rPr lang="en-US" altLang="zh-TW"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才能成就一</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件偉大的事情。 你必須創造</a:t>
            </a:r>
            <a:r>
              <a:rPr lang="zh-TW" alt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這個對的時間，而偉大將會相應而生。</a:t>
            </a:r>
            <a:r>
              <a:rPr lang="zh-TW" alt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en-US" sz="32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endParaRPr lang="en-US" sz="32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a:p>
            <a:pPr algn="r" defTabSz="914400"/>
            <a:r>
              <a:rPr lang="en-US" sz="36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			</a:t>
            </a:r>
            <a:r>
              <a:rPr lang="en-US" sz="2800" b="1" dirty="0" smtClean="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約翰</a:t>
            </a:r>
            <a:r>
              <a:rPr lang="en-US" altLang="zh-TW"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a:t>
            </a:r>
            <a:r>
              <a:rPr lang="zh-TW" altLang="en-US"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rPr>
              <a:t>帕薩羅</a:t>
            </a:r>
            <a:endParaRPr lang="en-US" sz="2800" b="1" dirty="0">
              <a:solidFill>
                <a:prstClr val="white"/>
              </a:solidFill>
              <a:latin typeface="微軟正黑體" panose="020B0604030504040204" pitchFamily="34" charset="-120"/>
              <a:ea typeface="微軟正黑體" panose="020B0604030504040204" pitchFamily="34" charset="-120"/>
              <a:cs typeface="Gisha" panose="020B0502040204020203" pitchFamily="34" charset="-79"/>
            </a:endParaRPr>
          </a:p>
        </p:txBody>
      </p:sp>
    </p:spTree>
    <p:extLst>
      <p:ext uri="{BB962C8B-B14F-4D97-AF65-F5344CB8AC3E}">
        <p14:creationId xmlns:p14="http://schemas.microsoft.com/office/powerpoint/2010/main" val="6272842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868680"/>
            <a:ext cx="9606371" cy="53035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8780" y="381021"/>
            <a:ext cx="5955412" cy="1200296"/>
          </a:xfrm>
          <a:prstGeom prst="rect">
            <a:avLst/>
          </a:prstGeom>
          <a:noFill/>
        </p:spPr>
        <p:txBody>
          <a:bodyPr wrap="none" lIns="91408" tIns="45704" rIns="91408" bIns="45704" rtlCol="0">
            <a:spAutoFit/>
          </a:bodyPr>
          <a:lstStyle/>
          <a:p>
            <a:pPr algn="ctr" defTabSz="914400"/>
            <a:r>
              <a:rPr lang="zh-TW"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stral" panose="03090702030407020403" pitchFamily="66" charset="0"/>
                <a:ea typeface="ＭＳ Ｐゴシック" pitchFamily="34" charset="-128"/>
                <a:cs typeface="Gisha" panose="020B0502040204020203" pitchFamily="34" charset="-79"/>
              </a:rPr>
              <a:t>最後的笑聲</a:t>
            </a:r>
            <a:r>
              <a:rPr lang="en-US" altLang="zh-TW"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新細明體"/>
                <a:ea typeface="新細明體"/>
                <a:cs typeface="Gisha" panose="020B0502040204020203" pitchFamily="34" charset="-79"/>
              </a:rPr>
              <a:t>…</a:t>
            </a:r>
            <a: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stral" panose="03090702030407020403" pitchFamily="66" charset="0"/>
                <a:ea typeface="ＭＳ Ｐゴシック" pitchFamily="34" charset="-128"/>
                <a:cs typeface="Gisha" panose="020B0502040204020203" pitchFamily="34" charset="-79"/>
              </a:rPr>
              <a:t> </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stral" panose="03090702030407020403" pitchFamily="66" charset="0"/>
              <a:ea typeface="ＭＳ Ｐゴシック" pitchFamily="34" charset="-128"/>
              <a:cs typeface="Gisha" panose="020B0502040204020203" pitchFamily="34" charset="-79"/>
            </a:endParaRPr>
          </a:p>
        </p:txBody>
      </p:sp>
      <p:pic>
        <p:nvPicPr>
          <p:cNvPr id="1027" name="Picture 3" descr="H:\My Pictures\Dennis images\Last Laugh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725" y="2108200"/>
            <a:ext cx="3212098"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1600200" y="5276694"/>
            <a:ext cx="5570691" cy="1015630"/>
          </a:xfrm>
          <a:prstGeom prst="rect">
            <a:avLst/>
          </a:prstGeom>
          <a:noFill/>
        </p:spPr>
        <p:txBody>
          <a:bodyPr wrap="none" lIns="91408" tIns="45704" rIns="91408" bIns="45704" rtlCol="0">
            <a:spAutoFit/>
          </a:bodyPr>
          <a:lstStyle/>
          <a:p>
            <a:pPr algn="ctr" defTabSz="914400"/>
            <a:r>
              <a:rPr lang="zh-TW" altLang="en-US" sz="6000" dirty="0" smtClean="0">
                <a:ln w="18415" cmpd="sng">
                  <a:solidFill>
                    <a:srgbClr val="FFFFFF"/>
                  </a:solidFill>
                  <a:prstDash val="solid"/>
                </a:ln>
                <a:solidFill>
                  <a:srgbClr val="FFFFFF"/>
                </a:solidFill>
                <a:latin typeface="Mistral" panose="03090702030407020403" pitchFamily="66" charset="0"/>
                <a:ea typeface="ＭＳ Ｐゴシック" pitchFamily="34" charset="-128"/>
                <a:cs typeface="Gisha" panose="020B0502040204020203" pitchFamily="34" charset="-79"/>
              </a:rPr>
              <a:t>是勝利者的代號</a:t>
            </a:r>
            <a:endParaRPr lang="en-US" sz="6000" dirty="0">
              <a:ln w="18415" cmpd="sng">
                <a:solidFill>
                  <a:srgbClr val="FFFFFF"/>
                </a:solidFill>
                <a:prstDash val="solid"/>
              </a:ln>
              <a:solidFill>
                <a:srgbClr val="FFFFFF"/>
              </a:solidFill>
              <a:latin typeface="Mistral" panose="03090702030407020403" pitchFamily="66" charset="0"/>
              <a:ea typeface="ＭＳ Ｐゴシック" pitchFamily="34" charset="-128"/>
              <a:cs typeface="Gisha" panose="020B0502040204020203" pitchFamily="34" charset="-79"/>
            </a:endParaRPr>
          </a:p>
        </p:txBody>
      </p:sp>
    </p:spTree>
    <p:extLst>
      <p:ext uri="{BB962C8B-B14F-4D97-AF65-F5344CB8AC3E}">
        <p14:creationId xmlns:p14="http://schemas.microsoft.com/office/powerpoint/2010/main" val="1685560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764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3" name="TextBox 2"/>
          <p:cNvSpPr txBox="1"/>
          <p:nvPr/>
        </p:nvSpPr>
        <p:spPr>
          <a:xfrm>
            <a:off x="3633340" y="284231"/>
            <a:ext cx="1877320" cy="1107937"/>
          </a:xfrm>
          <a:prstGeom prst="rect">
            <a:avLst/>
          </a:prstGeom>
          <a:noFill/>
        </p:spPr>
        <p:txBody>
          <a:bodyPr wrap="none" lIns="91382" tIns="45691" rIns="91382" bIns="45691" rtlCol="0">
            <a:spAutoFit/>
          </a:bodyPr>
          <a:lstStyle/>
          <a:p>
            <a:pPr algn="ctr"/>
            <a:r>
              <a:rPr lang="zh-TW" altLang="en-US" sz="6600" b="1" dirty="0" smtClean="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能量</a:t>
            </a:r>
            <a:endParaRPr lang="en-US" sz="6600" b="1" dirty="0">
              <a:solidFill>
                <a:prstClr val="white"/>
              </a:solidFill>
              <a:effectLst>
                <a:glow rad="101600">
                  <a:srgbClr val="CC9900">
                    <a:alpha val="6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Rectangle 3"/>
          <p:cNvSpPr/>
          <p:nvPr/>
        </p:nvSpPr>
        <p:spPr>
          <a:xfrm>
            <a:off x="0" y="5791200"/>
            <a:ext cx="9144000" cy="10668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dirty="0">
              <a:solidFill>
                <a:prstClr val="white"/>
              </a:solidFill>
            </a:endParaRPr>
          </a:p>
        </p:txBody>
      </p:sp>
      <p:sp>
        <p:nvSpPr>
          <p:cNvPr id="7" name="TextBox 4"/>
          <p:cNvSpPr txBox="1"/>
          <p:nvPr/>
        </p:nvSpPr>
        <p:spPr>
          <a:xfrm>
            <a:off x="2427882" y="6032241"/>
            <a:ext cx="4288236" cy="584717"/>
          </a:xfrm>
          <a:prstGeom prst="rect">
            <a:avLst/>
          </a:prstGeom>
          <a:noFill/>
        </p:spPr>
        <p:txBody>
          <a:bodyPr wrap="none" lIns="91382" tIns="45691" rIns="91382" bIns="45691" rtlCol="0">
            <a:spAutoFit/>
          </a:bodyPr>
          <a:lstStyle/>
          <a:p>
            <a:pPr algn="ct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無須天分就可以做的事</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8924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9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LS pp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6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7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8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3284</TotalTime>
  <Words>1474</Words>
  <Application>Microsoft Office PowerPoint</Application>
  <PresentationFormat>如螢幕大小 (4:3)</PresentationFormat>
  <Paragraphs>370</Paragraphs>
  <Slides>84</Slides>
  <Notes>7</Notes>
  <HiddenSlides>0</HiddenSlides>
  <MMClips>0</MMClips>
  <ScaleCrop>false</ScaleCrop>
  <HeadingPairs>
    <vt:vector size="4" baseType="variant">
      <vt:variant>
        <vt:lpstr>佈景主題</vt:lpstr>
      </vt:variant>
      <vt:variant>
        <vt:i4>15</vt:i4>
      </vt:variant>
      <vt:variant>
        <vt:lpstr>投影片標題</vt:lpstr>
      </vt:variant>
      <vt:variant>
        <vt:i4>84</vt:i4>
      </vt:variant>
    </vt:vector>
  </HeadingPairs>
  <TitlesOfParts>
    <vt:vector size="99" baseType="lpstr">
      <vt:lpstr>Office Theme</vt:lpstr>
      <vt:lpstr>1_Office Theme</vt:lpstr>
      <vt:lpstr>2_Office Theme</vt:lpstr>
      <vt:lpstr>6_Office Theme</vt:lpstr>
      <vt:lpstr>TLS ppt</vt:lpstr>
      <vt:lpstr>25_Custom Design</vt:lpstr>
      <vt:lpstr>26_Custom Design</vt:lpstr>
      <vt:lpstr>27_Custom Design</vt:lpstr>
      <vt:lpstr>28_Custom Design</vt:lpstr>
      <vt:lpstr>29_Custom Design</vt:lpstr>
      <vt:lpstr>3_Office Theme</vt:lpstr>
      <vt:lpstr>8_Office Theme</vt:lpstr>
      <vt:lpstr>20_Office Theme</vt:lpstr>
      <vt:lpstr>9_Office Theme</vt:lpstr>
      <vt:lpstr>25_Office Theme</vt:lpstr>
      <vt:lpstr>PowerPoint 簡報</vt:lpstr>
      <vt:lpstr>PowerPoint 簡報</vt:lpstr>
      <vt:lpstr>「自怨自艾」 症候群</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為超連鎖®事業的成功， 我們提供證實可行的系統！</vt:lpstr>
      <vt:lpstr>我們提供評量工具...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招募、留人和複製</vt:lpstr>
      <vt:lpstr>創造急迫性 – 物色</vt:lpstr>
      <vt:lpstr>創造急迫性 – 招募</vt:lpstr>
      <vt:lpstr>PowerPoint 簡報</vt:lpstr>
      <vt:lpstr>PowerPoint 簡報</vt:lpstr>
      <vt:lpstr>PowerPoint 簡報</vt:lpstr>
      <vt:lpstr>PowerPoint 簡報</vt:lpstr>
      <vt:lpstr>物色  對的人</vt:lpstr>
      <vt:lpstr>你的個人特質？</vt:lpstr>
      <vt:lpstr>PowerPoint 簡報</vt:lpstr>
      <vt:lpstr>PowerPoint 簡報</vt:lpstr>
      <vt:lpstr>記得留意每個場所</vt:lpstr>
      <vt:lpstr>PowerPoint 簡報</vt:lpstr>
      <vt:lpstr>您的下一位夥伴會來自哪裡…</vt:lpstr>
      <vt:lpstr>PowerPoint 簡報</vt:lpstr>
      <vt:lpstr>PowerPoint 簡報</vt:lpstr>
      <vt:lpstr>PowerPoint 簡報</vt:lpstr>
      <vt:lpstr>招募 擴展業務</vt:lpstr>
      <vt:lpstr>目標</vt:lpstr>
      <vt:lpstr>掌控第一次會談</vt:lpstr>
      <vt:lpstr>PowerPoint 簡報</vt:lpstr>
      <vt:lpstr>PowerPoint 簡報</vt:lpstr>
      <vt:lpstr>PowerPoint 簡報</vt:lpstr>
      <vt:lpstr>推薦新超連鎖®店主</vt:lpstr>
      <vt:lpstr>推薦 新超連鎖®店主</vt:lpstr>
      <vt:lpstr>開始的90到120天</vt:lpstr>
      <vt:lpstr>終極目標</vt:lpstr>
      <vt:lpstr>終極目標</vt:lpstr>
      <vt:lpstr>訓練要求</vt:lpstr>
      <vt:lpstr>徹底運用 GMTSS </vt:lpstr>
      <vt:lpstr>遵循的道路…</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Lucado</dc:creator>
  <cp:lastModifiedBy>Claire Ni</cp:lastModifiedBy>
  <cp:revision>141</cp:revision>
  <dcterms:created xsi:type="dcterms:W3CDTF">2017-03-27T15:53:00Z</dcterms:created>
  <dcterms:modified xsi:type="dcterms:W3CDTF">2017-04-26T16:47:33Z</dcterms:modified>
</cp:coreProperties>
</file>